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0" r:id="rId3"/>
    <p:sldId id="257" r:id="rId5"/>
    <p:sldId id="303" r:id="rId6"/>
    <p:sldId id="305" r:id="rId7"/>
    <p:sldId id="258" r:id="rId8"/>
    <p:sldId id="525" r:id="rId9"/>
    <p:sldId id="648" r:id="rId10"/>
    <p:sldId id="602" r:id="rId11"/>
    <p:sldId id="649" r:id="rId12"/>
    <p:sldId id="650" r:id="rId13"/>
    <p:sldId id="651" r:id="rId14"/>
    <p:sldId id="653" r:id="rId15"/>
    <p:sldId id="654" r:id="rId16"/>
    <p:sldId id="655" r:id="rId17"/>
    <p:sldId id="656" r:id="rId18"/>
    <p:sldId id="652" r:id="rId19"/>
    <p:sldId id="657" r:id="rId20"/>
    <p:sldId id="341" r:id="rId21"/>
    <p:sldId id="528" r:id="rId22"/>
    <p:sldId id="627" r:id="rId23"/>
    <p:sldId id="628" r:id="rId24"/>
    <p:sldId id="679" r:id="rId25"/>
    <p:sldId id="680" r:id="rId26"/>
    <p:sldId id="407" r:id="rId27"/>
    <p:sldId id="574" r:id="rId28"/>
    <p:sldId id="686" r:id="rId29"/>
    <p:sldId id="406"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6D84"/>
    <a:srgbClr val="E8EBED"/>
    <a:srgbClr val="D3DCDD"/>
    <a:srgbClr val="9FC5BB"/>
    <a:srgbClr val="BDC7B7"/>
    <a:srgbClr val="8C9D80"/>
    <a:srgbClr val="D9E7FD"/>
    <a:srgbClr val="243848"/>
    <a:srgbClr val="365D64"/>
    <a:srgbClr val="D4DD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showGuides="1">
      <p:cViewPr varScale="1">
        <p:scale>
          <a:sx n="113" d="100"/>
          <a:sy n="113" d="100"/>
        </p:scale>
        <p:origin x="510" y="96"/>
      </p:cViewPr>
      <p:guideLst>
        <p:guide orient="horz" pos="2286"/>
        <p:guide pos="39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107.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5F9CB-4BFE-4F31-A3CC-6078F8159F4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F260B-4C9F-464B-A6E0-6B93B32640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幻灯片图像占位符 1"/>
          <p:cNvSpPr>
            <a:spLocks noGrp="1" noRot="1"/>
          </p:cNvSpPr>
          <p:nvPr>
            <p:ph type="sldImg"/>
          </p:nvPr>
        </p:nvSpPr>
        <p:spPr/>
      </p:sp>
      <p:sp>
        <p:nvSpPr>
          <p:cNvPr id="141314"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18AB0-D967-41CE-8947-AB81F3D496B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6F7EB-9139-4A6F-9894-51561A25688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advTm="300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7" Type="http://schemas.openxmlformats.org/officeDocument/2006/relationships/notesSlide" Target="../notesSlides/notesSlide11.xml"/><Relationship Id="rId36" Type="http://schemas.openxmlformats.org/officeDocument/2006/relationships/slideLayout" Target="../slideLayouts/slideLayout1.xml"/><Relationship Id="rId35" Type="http://schemas.openxmlformats.org/officeDocument/2006/relationships/tags" Target="../tags/tag44.xml"/><Relationship Id="rId34" Type="http://schemas.openxmlformats.org/officeDocument/2006/relationships/tags" Target="../tags/tag43.xml"/><Relationship Id="rId33" Type="http://schemas.openxmlformats.org/officeDocument/2006/relationships/tags" Target="../tags/tag42.xml"/><Relationship Id="rId32" Type="http://schemas.openxmlformats.org/officeDocument/2006/relationships/tags" Target="../tags/tag41.xml"/><Relationship Id="rId31" Type="http://schemas.openxmlformats.org/officeDocument/2006/relationships/tags" Target="../tags/tag40.xml"/><Relationship Id="rId30" Type="http://schemas.openxmlformats.org/officeDocument/2006/relationships/tags" Target="../tags/tag39.xml"/><Relationship Id="rId3" Type="http://schemas.openxmlformats.org/officeDocument/2006/relationships/tags" Target="../tags/tag12.xml"/><Relationship Id="rId29" Type="http://schemas.openxmlformats.org/officeDocument/2006/relationships/tags" Target="../tags/tag38.xml"/><Relationship Id="rId28" Type="http://schemas.openxmlformats.org/officeDocument/2006/relationships/tags" Target="../tags/tag37.xml"/><Relationship Id="rId27" Type="http://schemas.openxmlformats.org/officeDocument/2006/relationships/tags" Target="../tags/tag36.xml"/><Relationship Id="rId26" Type="http://schemas.openxmlformats.org/officeDocument/2006/relationships/tags" Target="../tags/tag35.xml"/><Relationship Id="rId25" Type="http://schemas.openxmlformats.org/officeDocument/2006/relationships/tags" Target="../tags/tag34.xml"/><Relationship Id="rId24" Type="http://schemas.openxmlformats.org/officeDocument/2006/relationships/tags" Target="../tags/tag33.xml"/><Relationship Id="rId23" Type="http://schemas.openxmlformats.org/officeDocument/2006/relationships/tags" Target="../tags/tag32.xml"/><Relationship Id="rId22" Type="http://schemas.openxmlformats.org/officeDocument/2006/relationships/tags" Target="../tags/tag31.xml"/><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tags" Target="../tags/tag11.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46.xml"/><Relationship Id="rId1" Type="http://schemas.openxmlformats.org/officeDocument/2006/relationships/tags" Target="../tags/tag45.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47.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0" Type="http://schemas.openxmlformats.org/officeDocument/2006/relationships/notesSlide" Target="../notesSlides/notesSlide14.xml"/><Relationship Id="rId1" Type="http://schemas.openxmlformats.org/officeDocument/2006/relationships/tags" Target="../tags/tag4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8" Type="http://schemas.openxmlformats.org/officeDocument/2006/relationships/notesSlide" Target="../notesSlides/notesSlide16.xml"/><Relationship Id="rId17" Type="http://schemas.openxmlformats.org/officeDocument/2006/relationships/slideLayout" Target="../slideLayouts/slideLayout1.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0.xml"/></Relationships>
</file>

<file path=ppt/slides/_rels/slide17.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3" Type="http://schemas.openxmlformats.org/officeDocument/2006/relationships/notesSlide" Target="../notesSlides/notesSlide17.xml"/><Relationship Id="rId22" Type="http://schemas.openxmlformats.org/officeDocument/2006/relationships/slideLayout" Target="../slideLayouts/slideLayout1.xml"/><Relationship Id="rId21" Type="http://schemas.openxmlformats.org/officeDocument/2006/relationships/tags" Target="../tags/tag86.xml"/><Relationship Id="rId20" Type="http://schemas.openxmlformats.org/officeDocument/2006/relationships/tags" Target="../tags/tag85.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tags" Target="../tags/tag90.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tags" Target="../tags/tag89.xml"/><Relationship Id="rId1" Type="http://schemas.openxmlformats.org/officeDocument/2006/relationships/tags" Target="../tags/tag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3.svg"/><Relationship Id="rId7" Type="http://schemas.openxmlformats.org/officeDocument/2006/relationships/image" Target="../media/image22.png"/><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3" Type="http://schemas.openxmlformats.org/officeDocument/2006/relationships/notesSlide" Target="../notesSlides/notesSlide20.xml"/><Relationship Id="rId12" Type="http://schemas.openxmlformats.org/officeDocument/2006/relationships/slideLayout" Target="../slideLayouts/slideLayout1.xml"/><Relationship Id="rId11" Type="http://schemas.openxmlformats.org/officeDocument/2006/relationships/tags" Target="../tags/tag97.xml"/><Relationship Id="rId10" Type="http://schemas.openxmlformats.org/officeDocument/2006/relationships/image" Target="../media/image4.svg"/><Relationship Id="rId1" Type="http://schemas.openxmlformats.org/officeDocument/2006/relationships/tags" Target="../tags/tag9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tags" Target="../tags/tag101.xml"/><Relationship Id="rId5" Type="http://schemas.openxmlformats.org/officeDocument/2006/relationships/image" Target="../media/image6.svg"/><Relationship Id="rId4" Type="http://schemas.openxmlformats.org/officeDocument/2006/relationships/image" Target="../media/image26.png"/><Relationship Id="rId3" Type="http://schemas.openxmlformats.org/officeDocument/2006/relationships/image" Target="../media/image5.svg"/><Relationship Id="rId2" Type="http://schemas.openxmlformats.org/officeDocument/2006/relationships/image" Target="../media/image25.png"/><Relationship Id="rId1" Type="http://schemas.openxmlformats.org/officeDocument/2006/relationships/tags" Target="../tags/tag100.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tags" Target="../tags/tag10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tags" Target="../tags/tag106.xml"/><Relationship Id="rId1" Type="http://schemas.openxmlformats.org/officeDocument/2006/relationships/tags" Target="../tags/tag105.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6.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image" Target="../media/image2.svg"/><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2702560"/>
            <a:ext cx="7057390"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74015" y="2712720"/>
            <a:ext cx="6796405" cy="706755"/>
          </a:xfrm>
          <a:prstGeom prst="rect">
            <a:avLst/>
          </a:prstGeom>
          <a:noFill/>
        </p:spPr>
        <p:txBody>
          <a:bodyPr wrap="square" rtlCol="0">
            <a:spAutoFit/>
          </a:bodyPr>
          <a:lstStyle/>
          <a:p>
            <a:pPr algn="ctr"/>
            <a:r>
              <a:rPr lang="zh-CN" altLang="en-US" sz="40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8040" y="4513580"/>
            <a:ext cx="2395220" cy="368300"/>
          </a:xfrm>
          <a:prstGeom prst="rect">
            <a:avLst/>
          </a:prstGeom>
          <a:noFill/>
        </p:spPr>
        <p:txBody>
          <a:bodyPr wrap="square" rtlCol="0">
            <a:spAutoFit/>
          </a:bodyPr>
          <a:lstStyle/>
          <a:p>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讲师：</a:t>
            </a:r>
            <a:r>
              <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a:t>
            </a:r>
            <a:endPar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6" name="Shape 23343"/>
          <p:cNvSpPr/>
          <p:nvPr/>
        </p:nvSpPr>
        <p:spPr>
          <a:xfrm>
            <a:off x="523207" y="4523168"/>
            <a:ext cx="313266" cy="31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7100"/>
                  <a:pt x="4950" y="21600"/>
                  <a:pt x="10800" y="21600"/>
                </a:cubicBezTo>
                <a:cubicBezTo>
                  <a:pt x="16650" y="21600"/>
                  <a:pt x="21600" y="17100"/>
                  <a:pt x="21600" y="10800"/>
                </a:cubicBezTo>
                <a:cubicBezTo>
                  <a:pt x="21600" y="4950"/>
                  <a:pt x="16650" y="0"/>
                  <a:pt x="10800" y="0"/>
                </a:cubicBezTo>
                <a:close/>
                <a:moveTo>
                  <a:pt x="18450" y="17100"/>
                </a:moveTo>
                <a:cubicBezTo>
                  <a:pt x="17550" y="17100"/>
                  <a:pt x="15300" y="16200"/>
                  <a:pt x="13500" y="15750"/>
                </a:cubicBezTo>
                <a:cubicBezTo>
                  <a:pt x="13500" y="15750"/>
                  <a:pt x="13500" y="15750"/>
                  <a:pt x="13500" y="15300"/>
                </a:cubicBezTo>
                <a:cubicBezTo>
                  <a:pt x="13500" y="14850"/>
                  <a:pt x="13500" y="14400"/>
                  <a:pt x="13950" y="13950"/>
                </a:cubicBezTo>
                <a:cubicBezTo>
                  <a:pt x="13950" y="13500"/>
                  <a:pt x="14400" y="13050"/>
                  <a:pt x="14400" y="12150"/>
                </a:cubicBezTo>
                <a:cubicBezTo>
                  <a:pt x="14400" y="12150"/>
                  <a:pt x="14850" y="11700"/>
                  <a:pt x="14850" y="10350"/>
                </a:cubicBezTo>
                <a:cubicBezTo>
                  <a:pt x="15300" y="9900"/>
                  <a:pt x="15300" y="9450"/>
                  <a:pt x="14850" y="9000"/>
                </a:cubicBezTo>
                <a:cubicBezTo>
                  <a:pt x="14850" y="9000"/>
                  <a:pt x="14850" y="9000"/>
                  <a:pt x="14850" y="9000"/>
                </a:cubicBezTo>
                <a:cubicBezTo>
                  <a:pt x="14850" y="9000"/>
                  <a:pt x="14850" y="7650"/>
                  <a:pt x="15300" y="7200"/>
                </a:cubicBezTo>
                <a:cubicBezTo>
                  <a:pt x="15300" y="6300"/>
                  <a:pt x="15300" y="5400"/>
                  <a:pt x="14400" y="4500"/>
                </a:cubicBezTo>
                <a:cubicBezTo>
                  <a:pt x="13950" y="3600"/>
                  <a:pt x="13050" y="3150"/>
                  <a:pt x="11250" y="2700"/>
                </a:cubicBezTo>
                <a:cubicBezTo>
                  <a:pt x="10350" y="2700"/>
                  <a:pt x="10350" y="2700"/>
                  <a:pt x="10350" y="2700"/>
                </a:cubicBezTo>
                <a:cubicBezTo>
                  <a:pt x="9000" y="3150"/>
                  <a:pt x="8100" y="3600"/>
                  <a:pt x="7650" y="4500"/>
                </a:cubicBezTo>
                <a:cubicBezTo>
                  <a:pt x="6750" y="5400"/>
                  <a:pt x="6750" y="6300"/>
                  <a:pt x="6750" y="7200"/>
                </a:cubicBezTo>
                <a:cubicBezTo>
                  <a:pt x="6750" y="7650"/>
                  <a:pt x="6750" y="9000"/>
                  <a:pt x="6750" y="9000"/>
                </a:cubicBezTo>
                <a:cubicBezTo>
                  <a:pt x="6750" y="9000"/>
                  <a:pt x="6750" y="9000"/>
                  <a:pt x="6750" y="9000"/>
                </a:cubicBezTo>
                <a:cubicBezTo>
                  <a:pt x="6750" y="9450"/>
                  <a:pt x="6750" y="9900"/>
                  <a:pt x="6750" y="10350"/>
                </a:cubicBezTo>
                <a:cubicBezTo>
                  <a:pt x="6750" y="11700"/>
                  <a:pt x="7200" y="12150"/>
                  <a:pt x="7650" y="12150"/>
                </a:cubicBezTo>
                <a:cubicBezTo>
                  <a:pt x="7650" y="13050"/>
                  <a:pt x="7650" y="13500"/>
                  <a:pt x="8100" y="13950"/>
                </a:cubicBezTo>
                <a:cubicBezTo>
                  <a:pt x="8100" y="13950"/>
                  <a:pt x="8100" y="14400"/>
                  <a:pt x="8100" y="15300"/>
                </a:cubicBezTo>
                <a:cubicBezTo>
                  <a:pt x="8100" y="15750"/>
                  <a:pt x="8100" y="15750"/>
                  <a:pt x="8100" y="15750"/>
                </a:cubicBezTo>
                <a:cubicBezTo>
                  <a:pt x="6300" y="16200"/>
                  <a:pt x="4050" y="17100"/>
                  <a:pt x="3150" y="17550"/>
                </a:cubicBezTo>
                <a:cubicBezTo>
                  <a:pt x="1800" y="15750"/>
                  <a:pt x="900" y="13500"/>
                  <a:pt x="900" y="10800"/>
                </a:cubicBezTo>
                <a:cubicBezTo>
                  <a:pt x="900" y="5400"/>
                  <a:pt x="5400" y="900"/>
                  <a:pt x="10800" y="900"/>
                </a:cubicBezTo>
                <a:cubicBezTo>
                  <a:pt x="16200" y="900"/>
                  <a:pt x="20700" y="5400"/>
                  <a:pt x="20700" y="10800"/>
                </a:cubicBezTo>
                <a:cubicBezTo>
                  <a:pt x="20700" y="13500"/>
                  <a:pt x="19800" y="15750"/>
                  <a:pt x="18450" y="17100"/>
                </a:cubicBez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kern="0" spc="1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34" name="组合 33"/>
          <p:cNvGrpSpPr/>
          <p:nvPr/>
        </p:nvGrpSpPr>
        <p:grpSpPr>
          <a:xfrm>
            <a:off x="525262" y="5079365"/>
            <a:ext cx="3915928" cy="368300"/>
            <a:chOff x="5512" y="7503"/>
            <a:chExt cx="6167" cy="580"/>
          </a:xfrm>
        </p:grpSpPr>
        <p:grpSp>
          <p:nvGrpSpPr>
            <p:cNvPr id="7" name="组合 6"/>
            <p:cNvGrpSpPr/>
            <p:nvPr/>
          </p:nvGrpSpPr>
          <p:grpSpPr>
            <a:xfrm>
              <a:off x="5512" y="7518"/>
              <a:ext cx="478" cy="480"/>
              <a:chOff x="5394325" y="3578225"/>
              <a:chExt cx="358775" cy="360363"/>
            </a:xfrm>
            <a:solidFill>
              <a:srgbClr val="365D64"/>
            </a:solidFill>
          </p:grpSpPr>
          <p:sp>
            <p:nvSpPr>
              <p:cNvPr id="8"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9"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0"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1"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6"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9"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0"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3" name="文本框 32"/>
            <p:cNvSpPr txBox="1"/>
            <p:nvPr/>
          </p:nvSpPr>
          <p:spPr>
            <a:xfrm>
              <a:off x="5999" y="7503"/>
              <a:ext cx="5680" cy="580"/>
            </a:xfrm>
            <a:prstGeom prst="rect">
              <a:avLst/>
            </a:prstGeom>
            <a:noFill/>
          </p:spPr>
          <p:txBody>
            <a:bodyPr wrap="square" rtlCol="0">
              <a:spAutoFit/>
            </a:bodyPr>
            <a:lstStyle/>
            <a:p>
              <a:pPr lvl="0" algn="l">
                <a:buClrTx/>
                <a:buSzTx/>
                <a:buFontTx/>
              </a:pPr>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第四章 制订职业生涯规划</a:t>
              </a:r>
              <a:endPar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gr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大学毕业生应该了解的就业信息</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文本框 4"/>
          <p:cNvSpPr txBox="1"/>
          <p:nvPr/>
        </p:nvSpPr>
        <p:spPr>
          <a:xfrm>
            <a:off x="4184650" y="1385570"/>
            <a:ext cx="3810635" cy="398780"/>
          </a:xfrm>
          <a:prstGeom prst="rect">
            <a:avLst/>
          </a:prstGeom>
          <a:noFill/>
        </p:spPr>
        <p:txBody>
          <a:bodyPr wrap="square" rtlCol="0">
            <a:spAutoFit/>
          </a:bodyPr>
          <a:p>
            <a:pPr algn="ctr"/>
            <a:r>
              <a:rPr lang="zh-CN" altLang="en-US" sz="2000" spc="150">
                <a:solidFill>
                  <a:schemeClr val="tx1"/>
                </a:solidFill>
                <a:uFillTx/>
                <a:latin typeface="思源黑体 Normal" panose="020B0400000000000000" charset="-122"/>
                <a:ea typeface="思源黑体 Normal" panose="020B0400000000000000" charset="-122"/>
              </a:rPr>
              <a:t>职位相关信息</a:t>
            </a:r>
            <a:endParaRPr lang="zh-CN" altLang="en-US" sz="2000" spc="150">
              <a:solidFill>
                <a:schemeClr val="tx1"/>
              </a:solidFill>
              <a:uFillTx/>
              <a:latin typeface="思源黑体 Normal" panose="020B0400000000000000" charset="-122"/>
              <a:ea typeface="思源黑体 Normal" panose="020B0400000000000000" charset="-122"/>
            </a:endParaRPr>
          </a:p>
        </p:txBody>
      </p:sp>
      <p:sp>
        <p:nvSpPr>
          <p:cNvPr id="24" name="îṩḷídê"/>
          <p:cNvSpPr/>
          <p:nvPr/>
        </p:nvSpPr>
        <p:spPr>
          <a:xfrm>
            <a:off x="7961630" y="4819650"/>
            <a:ext cx="775970" cy="387985"/>
          </a:xfrm>
          <a:custGeom>
            <a:avLst/>
            <a:gdLst>
              <a:gd name="connsiteX0" fmla="*/ 244405 w 1140588"/>
              <a:gd name="connsiteY0" fmla="*/ 570247 h 570246"/>
              <a:gd name="connsiteX1" fmla="*/ 896183 w 1140588"/>
              <a:gd name="connsiteY1" fmla="*/ 570247 h 570246"/>
              <a:gd name="connsiteX2" fmla="*/ 1140588 w 1140588"/>
              <a:gd name="connsiteY2" fmla="*/ 325842 h 570246"/>
              <a:gd name="connsiteX3" fmla="*/ 1140588 w 1140588"/>
              <a:gd name="connsiteY3" fmla="*/ 0 h 570246"/>
              <a:gd name="connsiteX4" fmla="*/ 0 w 1140588"/>
              <a:gd name="connsiteY4" fmla="*/ 0 h 570246"/>
              <a:gd name="connsiteX5" fmla="*/ 0 w 1140588"/>
              <a:gd name="connsiteY5" fmla="*/ 325842 h 570246"/>
              <a:gd name="connsiteX6" fmla="*/ 244405 w 1140588"/>
              <a:gd name="connsiteY6" fmla="*/ 570247 h 57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588" h="570246">
                <a:moveTo>
                  <a:pt x="244405" y="570247"/>
                </a:moveTo>
                <a:lnTo>
                  <a:pt x="896183" y="570247"/>
                </a:lnTo>
                <a:cubicBezTo>
                  <a:pt x="1031179" y="570247"/>
                  <a:pt x="1140588" y="460837"/>
                  <a:pt x="1140588" y="325842"/>
                </a:cubicBezTo>
                <a:lnTo>
                  <a:pt x="1140588" y="0"/>
                </a:lnTo>
                <a:lnTo>
                  <a:pt x="0" y="0"/>
                </a:lnTo>
                <a:lnTo>
                  <a:pt x="0" y="325842"/>
                </a:lnTo>
                <a:cubicBezTo>
                  <a:pt x="0" y="460837"/>
                  <a:pt x="109409" y="570247"/>
                  <a:pt x="244405" y="570247"/>
                </a:cubicBezTo>
                <a:close/>
              </a:path>
            </a:pathLst>
          </a:custGeom>
          <a:solidFill>
            <a:srgbClr val="F9F4ED"/>
          </a:solidFill>
          <a:ln w="95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Normal" panose="020B0400000000000000" charset="-122"/>
              <a:ea typeface="思源黑体 Normal" panose="020B0400000000000000" charset="-122"/>
            </a:endParaRPr>
          </a:p>
        </p:txBody>
      </p:sp>
      <p:sp>
        <p:nvSpPr>
          <p:cNvPr id="22" name="iSlíḍè"/>
          <p:cNvSpPr/>
          <p:nvPr/>
        </p:nvSpPr>
        <p:spPr>
          <a:xfrm>
            <a:off x="1056005" y="2496185"/>
            <a:ext cx="10077450" cy="3399790"/>
          </a:xfrm>
          <a:prstGeom prst="roundRect">
            <a:avLst>
              <a:gd name="adj" fmla="val 3058"/>
            </a:avLst>
          </a:prstGeom>
          <a:solidFill>
            <a:schemeClr val="bg1"/>
          </a:solidFill>
          <a:ln w="12700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Normal" panose="020B0400000000000000" charset="-122"/>
              <a:ea typeface="思源黑体 Normal" panose="020B0400000000000000" charset="-122"/>
            </a:endParaRPr>
          </a:p>
        </p:txBody>
      </p:sp>
      <p:sp>
        <p:nvSpPr>
          <p:cNvPr id="47" name="îṣḻídé"/>
          <p:cNvSpPr/>
          <p:nvPr/>
        </p:nvSpPr>
        <p:spPr>
          <a:xfrm>
            <a:off x="1640205" y="2823845"/>
            <a:ext cx="5479415" cy="801370"/>
          </a:xfrm>
          <a:prstGeom prst="rect">
            <a:avLst/>
          </a:prstGeom>
        </p:spPr>
        <p:txBody>
          <a:bodyPr/>
          <a:lstStyle/>
          <a:p>
            <a:pPr algn="just">
              <a:lnSpc>
                <a:spcPct val="150000"/>
              </a:lnSpc>
              <a:buSzPct val="25000"/>
            </a:pPr>
            <a:r>
              <a:rPr lang="en-US" altLang="zh-CN" sz="2000" spc="100" dirty="0">
                <a:latin typeface="思源黑体 Normal" panose="020B0400000000000000" charset="-122"/>
                <a:ea typeface="思源黑体 Normal" panose="020B0400000000000000" charset="-122"/>
              </a:rPr>
              <a:t>搜集足够数量、适合自己的</a:t>
            </a:r>
            <a:r>
              <a:rPr lang="en-US" altLang="zh-CN" sz="2000" b="1" spc="100" dirty="0">
                <a:solidFill>
                  <a:srgbClr val="E05E16"/>
                </a:solidFill>
                <a:latin typeface="思源黑体 Normal" panose="020B0400000000000000" charset="-122"/>
                <a:ea typeface="思源黑体 Normal" panose="020B0400000000000000" charset="-122"/>
              </a:rPr>
              <a:t>招聘信息</a:t>
            </a:r>
            <a:r>
              <a:rPr lang="en-US" altLang="zh-CN" sz="2000" spc="100" dirty="0">
                <a:latin typeface="思源黑体 Normal" panose="020B0400000000000000" charset="-122"/>
                <a:ea typeface="思源黑体 Normal" panose="020B0400000000000000" charset="-122"/>
              </a:rPr>
              <a:t>是成功求职的基础。</a:t>
            </a:r>
            <a:endParaRPr lang="en-US" altLang="zh-CN" sz="2000" spc="100" dirty="0">
              <a:latin typeface="思源黑体 Normal" panose="020B0400000000000000" charset="-122"/>
              <a:ea typeface="思源黑体 Normal" panose="020B0400000000000000" charset="-122"/>
            </a:endParaRPr>
          </a:p>
        </p:txBody>
      </p:sp>
      <p:cxnSp>
        <p:nvCxnSpPr>
          <p:cNvPr id="55" name="直接连接符 54"/>
          <p:cNvCxnSpPr/>
          <p:nvPr/>
        </p:nvCxnSpPr>
        <p:spPr>
          <a:xfrm>
            <a:off x="1762125" y="4137660"/>
            <a:ext cx="52920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86" name="iṣ1ïdê"/>
          <p:cNvSpPr/>
          <p:nvPr/>
        </p:nvSpPr>
        <p:spPr>
          <a:xfrm>
            <a:off x="2080260" y="4433570"/>
            <a:ext cx="374015" cy="374015"/>
          </a:xfrm>
          <a:prstGeom prst="ellipse">
            <a:avLst/>
          </a:prstGeom>
          <a:solidFill>
            <a:schemeClr val="bg1"/>
          </a:solidFill>
          <a:ln w="28575">
            <a:solidFill>
              <a:schemeClr val="bg1">
                <a:lumMod val="75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en-US"/>
            </a:defPPr>
            <a:lvl1pPr marL="0" algn="l" defTabSz="713105" rtl="0" eaLnBrk="1" latinLnBrk="0" hangingPunct="1">
              <a:defRPr sz="1405" kern="1200">
                <a:solidFill>
                  <a:schemeClr val="lt1"/>
                </a:solidFill>
              </a:defRPr>
            </a:lvl1pPr>
            <a:lvl2pPr marL="356870" algn="l" defTabSz="713105" rtl="0" eaLnBrk="1" latinLnBrk="0" hangingPunct="1">
              <a:defRPr sz="1405" kern="1200">
                <a:solidFill>
                  <a:schemeClr val="lt1"/>
                </a:solidFill>
              </a:defRPr>
            </a:lvl2pPr>
            <a:lvl3pPr marL="713105" algn="l" defTabSz="713105" rtl="0" eaLnBrk="1" latinLnBrk="0" hangingPunct="1">
              <a:defRPr sz="1405" kern="1200">
                <a:solidFill>
                  <a:schemeClr val="lt1"/>
                </a:solidFill>
              </a:defRPr>
            </a:lvl3pPr>
            <a:lvl4pPr marL="1069975" algn="l" defTabSz="713105" rtl="0" eaLnBrk="1" latinLnBrk="0" hangingPunct="1">
              <a:defRPr sz="1405" kern="1200">
                <a:solidFill>
                  <a:schemeClr val="lt1"/>
                </a:solidFill>
              </a:defRPr>
            </a:lvl4pPr>
            <a:lvl5pPr marL="1426210" algn="l" defTabSz="713105" rtl="0" eaLnBrk="1" latinLnBrk="0" hangingPunct="1">
              <a:defRPr sz="1405" kern="1200">
                <a:solidFill>
                  <a:schemeClr val="lt1"/>
                </a:solidFill>
              </a:defRPr>
            </a:lvl5pPr>
            <a:lvl6pPr marL="1783080" algn="l" defTabSz="713105" rtl="0" eaLnBrk="1" latinLnBrk="0" hangingPunct="1">
              <a:defRPr sz="1405" kern="1200">
                <a:solidFill>
                  <a:schemeClr val="lt1"/>
                </a:solidFill>
              </a:defRPr>
            </a:lvl6pPr>
            <a:lvl7pPr marL="2139950" algn="l" defTabSz="713105" rtl="0" eaLnBrk="1" latinLnBrk="0" hangingPunct="1">
              <a:defRPr sz="1405" kern="1200">
                <a:solidFill>
                  <a:schemeClr val="lt1"/>
                </a:solidFill>
              </a:defRPr>
            </a:lvl7pPr>
            <a:lvl8pPr marL="2496185" algn="l" defTabSz="713105" rtl="0" eaLnBrk="1" latinLnBrk="0" hangingPunct="1">
              <a:defRPr sz="1405" kern="1200">
                <a:solidFill>
                  <a:schemeClr val="lt1"/>
                </a:solidFill>
              </a:defRPr>
            </a:lvl8pPr>
            <a:lvl9pPr marL="2853055" algn="l" defTabSz="713105" rtl="0" eaLnBrk="1" latinLnBrk="0" hangingPunct="1">
              <a:defRPr sz="1405" kern="1200">
                <a:solidFill>
                  <a:schemeClr val="lt1"/>
                </a:solidFill>
              </a:defRPr>
            </a:lvl9pPr>
          </a:lstStyle>
          <a:p>
            <a:pPr algn="ctr" defTabSz="914400"/>
            <a:r>
              <a:rPr lang="en-US" sz="1100" dirty="0">
                <a:solidFill>
                  <a:schemeClr val="tx1"/>
                </a:solidFill>
                <a:latin typeface="思源黑体 Normal" panose="020B0400000000000000" charset="-122"/>
                <a:ea typeface="思源黑体 Normal" panose="020B0400000000000000" charset="-122"/>
              </a:rPr>
              <a:t>1</a:t>
            </a:r>
            <a:endParaRPr lang="en-US" sz="1100" dirty="0">
              <a:solidFill>
                <a:schemeClr val="tx1"/>
              </a:solidFill>
              <a:latin typeface="思源黑体 Normal" panose="020B0400000000000000" charset="-122"/>
              <a:ea typeface="思源黑体 Normal" panose="020B0400000000000000" charset="-122"/>
            </a:endParaRPr>
          </a:p>
        </p:txBody>
      </p:sp>
      <p:sp>
        <p:nvSpPr>
          <p:cNvPr id="84" name="ïṣḷidè"/>
          <p:cNvSpPr txBox="1"/>
          <p:nvPr/>
        </p:nvSpPr>
        <p:spPr>
          <a:xfrm>
            <a:off x="1597660" y="5083175"/>
            <a:ext cx="1339850" cy="318135"/>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id-ID" dirty="0">
                <a:latin typeface="思源黑体 Normal" panose="020B0400000000000000" charset="-122"/>
                <a:ea typeface="思源黑体 Normal" panose="020B0400000000000000" charset="-122"/>
              </a:rPr>
              <a:t>职位信息</a:t>
            </a:r>
            <a:endParaRPr lang="zh-CN" altLang="id-ID" dirty="0">
              <a:latin typeface="思源黑体 Normal" panose="020B0400000000000000" charset="-122"/>
              <a:ea typeface="思源黑体 Normal" panose="020B0400000000000000" charset="-122"/>
            </a:endParaRPr>
          </a:p>
        </p:txBody>
      </p:sp>
      <p:sp>
        <p:nvSpPr>
          <p:cNvPr id="80" name="ïsliḍé"/>
          <p:cNvSpPr/>
          <p:nvPr/>
        </p:nvSpPr>
        <p:spPr>
          <a:xfrm>
            <a:off x="4079875" y="4433570"/>
            <a:ext cx="374015" cy="374015"/>
          </a:xfrm>
          <a:prstGeom prst="ellipse">
            <a:avLst/>
          </a:prstGeom>
          <a:solidFill>
            <a:schemeClr val="bg1"/>
          </a:solidFill>
          <a:ln w="28575">
            <a:solidFill>
              <a:schemeClr val="bg1">
                <a:lumMod val="75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en-US"/>
            </a:defPPr>
            <a:lvl1pPr marL="0" algn="l" defTabSz="713105" rtl="0" eaLnBrk="1" latinLnBrk="0" hangingPunct="1">
              <a:defRPr sz="1405" kern="1200">
                <a:solidFill>
                  <a:schemeClr val="lt1"/>
                </a:solidFill>
              </a:defRPr>
            </a:lvl1pPr>
            <a:lvl2pPr marL="356870" algn="l" defTabSz="713105" rtl="0" eaLnBrk="1" latinLnBrk="0" hangingPunct="1">
              <a:defRPr sz="1405" kern="1200">
                <a:solidFill>
                  <a:schemeClr val="lt1"/>
                </a:solidFill>
              </a:defRPr>
            </a:lvl2pPr>
            <a:lvl3pPr marL="713105" algn="l" defTabSz="713105" rtl="0" eaLnBrk="1" latinLnBrk="0" hangingPunct="1">
              <a:defRPr sz="1405" kern="1200">
                <a:solidFill>
                  <a:schemeClr val="lt1"/>
                </a:solidFill>
              </a:defRPr>
            </a:lvl3pPr>
            <a:lvl4pPr marL="1069975" algn="l" defTabSz="713105" rtl="0" eaLnBrk="1" latinLnBrk="0" hangingPunct="1">
              <a:defRPr sz="1405" kern="1200">
                <a:solidFill>
                  <a:schemeClr val="lt1"/>
                </a:solidFill>
              </a:defRPr>
            </a:lvl4pPr>
            <a:lvl5pPr marL="1426210" algn="l" defTabSz="713105" rtl="0" eaLnBrk="1" latinLnBrk="0" hangingPunct="1">
              <a:defRPr sz="1405" kern="1200">
                <a:solidFill>
                  <a:schemeClr val="lt1"/>
                </a:solidFill>
              </a:defRPr>
            </a:lvl5pPr>
            <a:lvl6pPr marL="1783080" algn="l" defTabSz="713105" rtl="0" eaLnBrk="1" latinLnBrk="0" hangingPunct="1">
              <a:defRPr sz="1405" kern="1200">
                <a:solidFill>
                  <a:schemeClr val="lt1"/>
                </a:solidFill>
              </a:defRPr>
            </a:lvl6pPr>
            <a:lvl7pPr marL="2139950" algn="l" defTabSz="713105" rtl="0" eaLnBrk="1" latinLnBrk="0" hangingPunct="1">
              <a:defRPr sz="1405" kern="1200">
                <a:solidFill>
                  <a:schemeClr val="lt1"/>
                </a:solidFill>
              </a:defRPr>
            </a:lvl7pPr>
            <a:lvl8pPr marL="2496185" algn="l" defTabSz="713105" rtl="0" eaLnBrk="1" latinLnBrk="0" hangingPunct="1">
              <a:defRPr sz="1405" kern="1200">
                <a:solidFill>
                  <a:schemeClr val="lt1"/>
                </a:solidFill>
              </a:defRPr>
            </a:lvl8pPr>
            <a:lvl9pPr marL="2853055" algn="l" defTabSz="713105" rtl="0" eaLnBrk="1" latinLnBrk="0" hangingPunct="1">
              <a:defRPr sz="1405" kern="1200">
                <a:solidFill>
                  <a:schemeClr val="lt1"/>
                </a:solidFill>
              </a:defRPr>
            </a:lvl9pPr>
          </a:lstStyle>
          <a:p>
            <a:pPr algn="ctr" defTabSz="914400"/>
            <a:r>
              <a:rPr lang="en-US" sz="1100" dirty="0">
                <a:solidFill>
                  <a:schemeClr val="tx1"/>
                </a:solidFill>
                <a:latin typeface="思源黑体 Normal" panose="020B0400000000000000" charset="-122"/>
                <a:ea typeface="思源黑体 Normal" panose="020B0400000000000000" charset="-122"/>
              </a:rPr>
              <a:t>2</a:t>
            </a:r>
            <a:endParaRPr lang="en-US" sz="1100" dirty="0">
              <a:solidFill>
                <a:schemeClr val="tx1"/>
              </a:solidFill>
              <a:latin typeface="思源黑体 Normal" panose="020B0400000000000000" charset="-122"/>
              <a:ea typeface="思源黑体 Normal" panose="020B0400000000000000" charset="-122"/>
            </a:endParaRPr>
          </a:p>
        </p:txBody>
      </p:sp>
      <p:sp>
        <p:nvSpPr>
          <p:cNvPr id="78" name="ïs1îďè"/>
          <p:cNvSpPr txBox="1"/>
          <p:nvPr/>
        </p:nvSpPr>
        <p:spPr>
          <a:xfrm>
            <a:off x="3470910" y="5083175"/>
            <a:ext cx="1614805" cy="318135"/>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id-ID" dirty="0">
                <a:latin typeface="思源黑体 Normal" panose="020B0400000000000000" charset="-122"/>
                <a:ea typeface="思源黑体 Normal" panose="020B0400000000000000" charset="-122"/>
              </a:rPr>
              <a:t>行业发展状况</a:t>
            </a:r>
            <a:endParaRPr lang="zh-CN" altLang="id-ID" dirty="0">
              <a:latin typeface="思源黑体 Normal" panose="020B0400000000000000" charset="-122"/>
              <a:ea typeface="思源黑体 Normal" panose="020B0400000000000000" charset="-122"/>
            </a:endParaRPr>
          </a:p>
        </p:txBody>
      </p:sp>
      <p:sp>
        <p:nvSpPr>
          <p:cNvPr id="74" name="ïŝlíḍe"/>
          <p:cNvSpPr/>
          <p:nvPr/>
        </p:nvSpPr>
        <p:spPr>
          <a:xfrm>
            <a:off x="6338570" y="4433570"/>
            <a:ext cx="374015" cy="374015"/>
          </a:xfrm>
          <a:prstGeom prst="ellipse">
            <a:avLst/>
          </a:prstGeom>
          <a:solidFill>
            <a:schemeClr val="bg1"/>
          </a:solidFill>
          <a:ln w="28575">
            <a:solidFill>
              <a:schemeClr val="bg1">
                <a:lumMod val="75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en-US"/>
            </a:defPPr>
            <a:lvl1pPr marL="0" algn="l" defTabSz="713105" rtl="0" eaLnBrk="1" latinLnBrk="0" hangingPunct="1">
              <a:defRPr sz="1405" kern="1200">
                <a:solidFill>
                  <a:schemeClr val="lt1"/>
                </a:solidFill>
              </a:defRPr>
            </a:lvl1pPr>
            <a:lvl2pPr marL="356870" algn="l" defTabSz="713105" rtl="0" eaLnBrk="1" latinLnBrk="0" hangingPunct="1">
              <a:defRPr sz="1405" kern="1200">
                <a:solidFill>
                  <a:schemeClr val="lt1"/>
                </a:solidFill>
              </a:defRPr>
            </a:lvl2pPr>
            <a:lvl3pPr marL="713105" algn="l" defTabSz="713105" rtl="0" eaLnBrk="1" latinLnBrk="0" hangingPunct="1">
              <a:defRPr sz="1405" kern="1200">
                <a:solidFill>
                  <a:schemeClr val="lt1"/>
                </a:solidFill>
              </a:defRPr>
            </a:lvl3pPr>
            <a:lvl4pPr marL="1069975" algn="l" defTabSz="713105" rtl="0" eaLnBrk="1" latinLnBrk="0" hangingPunct="1">
              <a:defRPr sz="1405" kern="1200">
                <a:solidFill>
                  <a:schemeClr val="lt1"/>
                </a:solidFill>
              </a:defRPr>
            </a:lvl4pPr>
            <a:lvl5pPr marL="1426210" algn="l" defTabSz="713105" rtl="0" eaLnBrk="1" latinLnBrk="0" hangingPunct="1">
              <a:defRPr sz="1405" kern="1200">
                <a:solidFill>
                  <a:schemeClr val="lt1"/>
                </a:solidFill>
              </a:defRPr>
            </a:lvl5pPr>
            <a:lvl6pPr marL="1783080" algn="l" defTabSz="713105" rtl="0" eaLnBrk="1" latinLnBrk="0" hangingPunct="1">
              <a:defRPr sz="1405" kern="1200">
                <a:solidFill>
                  <a:schemeClr val="lt1"/>
                </a:solidFill>
              </a:defRPr>
            </a:lvl6pPr>
            <a:lvl7pPr marL="2139950" algn="l" defTabSz="713105" rtl="0" eaLnBrk="1" latinLnBrk="0" hangingPunct="1">
              <a:defRPr sz="1405" kern="1200">
                <a:solidFill>
                  <a:schemeClr val="lt1"/>
                </a:solidFill>
              </a:defRPr>
            </a:lvl7pPr>
            <a:lvl8pPr marL="2496185" algn="l" defTabSz="713105" rtl="0" eaLnBrk="1" latinLnBrk="0" hangingPunct="1">
              <a:defRPr sz="1405" kern="1200">
                <a:solidFill>
                  <a:schemeClr val="lt1"/>
                </a:solidFill>
              </a:defRPr>
            </a:lvl8pPr>
            <a:lvl9pPr marL="2853055" algn="l" defTabSz="713105" rtl="0" eaLnBrk="1" latinLnBrk="0" hangingPunct="1">
              <a:defRPr sz="1405" kern="1200">
                <a:solidFill>
                  <a:schemeClr val="lt1"/>
                </a:solidFill>
              </a:defRPr>
            </a:lvl9pPr>
          </a:lstStyle>
          <a:p>
            <a:pPr algn="ctr" defTabSz="914400"/>
            <a:r>
              <a:rPr lang="en-US" sz="1100" dirty="0">
                <a:solidFill>
                  <a:schemeClr val="tx1"/>
                </a:solidFill>
                <a:latin typeface="思源黑体 Normal" panose="020B0400000000000000" charset="-122"/>
                <a:ea typeface="思源黑体 Normal" panose="020B0400000000000000" charset="-122"/>
              </a:rPr>
              <a:t>3</a:t>
            </a:r>
            <a:endParaRPr lang="en-US" sz="1100" dirty="0">
              <a:solidFill>
                <a:schemeClr val="tx1"/>
              </a:solidFill>
              <a:latin typeface="思源黑体 Normal" panose="020B0400000000000000" charset="-122"/>
              <a:ea typeface="思源黑体 Normal" panose="020B0400000000000000" charset="-122"/>
            </a:endParaRPr>
          </a:p>
        </p:txBody>
      </p:sp>
      <p:sp>
        <p:nvSpPr>
          <p:cNvPr id="72" name="ïṡļíḑè"/>
          <p:cNvSpPr txBox="1"/>
          <p:nvPr/>
        </p:nvSpPr>
        <p:spPr>
          <a:xfrm>
            <a:off x="5855970" y="5083175"/>
            <a:ext cx="1339850" cy="318135"/>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id-ID" dirty="0">
                <a:latin typeface="思源黑体 Normal" panose="020B0400000000000000" charset="-122"/>
                <a:ea typeface="思源黑体 Normal" panose="020B0400000000000000" charset="-122"/>
              </a:rPr>
              <a:t>本专业的</a:t>
            </a:r>
            <a:endParaRPr lang="zh-CN" altLang="id-ID" dirty="0">
              <a:latin typeface="思源黑体 Normal" panose="020B0400000000000000" charset="-122"/>
              <a:ea typeface="思源黑体 Normal" panose="020B0400000000000000" charset="-122"/>
            </a:endParaRPr>
          </a:p>
          <a:p>
            <a:pPr algn="ctr"/>
            <a:r>
              <a:rPr lang="zh-CN" altLang="id-ID" dirty="0">
                <a:latin typeface="思源黑体 Normal" panose="020B0400000000000000" charset="-122"/>
                <a:ea typeface="思源黑体 Normal" panose="020B0400000000000000" charset="-122"/>
              </a:rPr>
              <a:t>就业形势</a:t>
            </a:r>
            <a:endParaRPr lang="zh-CN" altLang="id-ID" dirty="0">
              <a:latin typeface="思源黑体 Normal" panose="020B0400000000000000" charset="-122"/>
              <a:ea typeface="思源黑体 Normal" panose="020B0400000000000000" charset="-122"/>
            </a:endParaRPr>
          </a:p>
        </p:txBody>
      </p:sp>
      <p:pic>
        <p:nvPicPr>
          <p:cNvPr id="25" name="图片 24" descr="千库网_人才招聘_元素编号12809035"/>
          <p:cNvPicPr>
            <a:picLocks noChangeAspect="1"/>
          </p:cNvPicPr>
          <p:nvPr/>
        </p:nvPicPr>
        <p:blipFill>
          <a:blip r:embed="rId2"/>
          <a:stretch>
            <a:fillRect/>
          </a:stretch>
        </p:blipFill>
        <p:spPr>
          <a:xfrm>
            <a:off x="7720330" y="2803525"/>
            <a:ext cx="2780030" cy="2780030"/>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就业信息获取的主要渠道</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4184650" y="1334770"/>
            <a:ext cx="3810635" cy="398780"/>
          </a:xfrm>
          <a:prstGeom prst="rect">
            <a:avLst/>
          </a:prstGeom>
          <a:noFill/>
        </p:spPr>
        <p:txBody>
          <a:bodyPr wrap="square" rtlCol="0">
            <a:spAutoFit/>
          </a:bodyPr>
          <a:p>
            <a:pPr algn="ctr"/>
            <a:r>
              <a:rPr lang="zh-CN" altLang="en-US" sz="2000" spc="150">
                <a:solidFill>
                  <a:schemeClr val="tx1"/>
                </a:solidFill>
                <a:uFillTx/>
                <a:latin typeface="思源黑体 Normal" panose="020B0400000000000000" charset="-122"/>
                <a:ea typeface="思源黑体 Normal" panose="020B0400000000000000" charset="-122"/>
              </a:rPr>
              <a:t>高校毕业生就业指导系统</a:t>
            </a:r>
            <a:endParaRPr lang="zh-CN" altLang="en-US" sz="2000" spc="150">
              <a:solidFill>
                <a:schemeClr val="tx1"/>
              </a:solidFill>
              <a:uFillTx/>
              <a:latin typeface="思源黑体 Normal" panose="020B0400000000000000" charset="-122"/>
              <a:ea typeface="思源黑体 Normal" panose="020B0400000000000000" charset="-122"/>
            </a:endParaRPr>
          </a:p>
        </p:txBody>
      </p:sp>
      <p:cxnSp>
        <p:nvCxnSpPr>
          <p:cNvPr id="34" name="Straight Arrow Connector 33"/>
          <p:cNvCxnSpPr/>
          <p:nvPr>
            <p:custDataLst>
              <p:tags r:id="rId2"/>
            </p:custDataLst>
          </p:nvPr>
        </p:nvCxnSpPr>
        <p:spPr>
          <a:xfrm flipV="1">
            <a:off x="2517775" y="3460115"/>
            <a:ext cx="635" cy="648000"/>
          </a:xfrm>
          <a:prstGeom prst="straightConnector1">
            <a:avLst/>
          </a:prstGeom>
          <a:solidFill>
            <a:srgbClr val="3D6D84"/>
          </a:solidFill>
          <a:ln w="25400">
            <a:solidFill>
              <a:schemeClr val="bg1">
                <a:lumMod val="65000"/>
              </a:schemeClr>
            </a:solidFill>
            <a:tailEnd type="triangle"/>
          </a:ln>
        </p:spPr>
        <p:style>
          <a:lnRef idx="1">
            <a:srgbClr val="2196F3"/>
          </a:lnRef>
          <a:fillRef idx="0">
            <a:srgbClr val="2196F3"/>
          </a:fillRef>
          <a:effectRef idx="0">
            <a:srgbClr val="2196F3"/>
          </a:effectRef>
          <a:fontRef idx="minor">
            <a:srgbClr val="222222"/>
          </a:fontRef>
        </p:style>
      </p:cxnSp>
      <p:cxnSp>
        <p:nvCxnSpPr>
          <p:cNvPr id="38" name="Straight Arrow Connector 37"/>
          <p:cNvCxnSpPr/>
          <p:nvPr>
            <p:custDataLst>
              <p:tags r:id="rId3"/>
            </p:custDataLst>
          </p:nvPr>
        </p:nvCxnSpPr>
        <p:spPr>
          <a:xfrm flipV="1">
            <a:off x="6075680" y="2045508"/>
            <a:ext cx="0" cy="326314"/>
          </a:xfrm>
          <a:prstGeom prst="straightConnector1">
            <a:avLst/>
          </a:prstGeom>
          <a:ln w="25400">
            <a:solidFill>
              <a:schemeClr val="bg1">
                <a:lumMod val="65000"/>
              </a:schemeClr>
            </a:solidFill>
            <a:tailEnd type="triangle"/>
          </a:ln>
        </p:spPr>
        <p:style>
          <a:lnRef idx="1">
            <a:srgbClr val="2196F3"/>
          </a:lnRef>
          <a:fillRef idx="0">
            <a:srgbClr val="2196F3"/>
          </a:fillRef>
          <a:effectRef idx="0">
            <a:srgbClr val="2196F3"/>
          </a:effectRef>
          <a:fontRef idx="minor">
            <a:srgbClr val="222222"/>
          </a:fontRef>
        </p:style>
      </p:cxnSp>
      <p:sp>
        <p:nvSpPr>
          <p:cNvPr id="8" name="Rectangle 7"/>
          <p:cNvSpPr/>
          <p:nvPr>
            <p:custDataLst>
              <p:tags r:id="rId4"/>
            </p:custDataLst>
          </p:nvPr>
        </p:nvSpPr>
        <p:spPr>
          <a:xfrm>
            <a:off x="992505" y="2962275"/>
            <a:ext cx="3060000" cy="477520"/>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sp>
        <p:nvSpPr>
          <p:cNvPr id="12" name="Rectangle 11"/>
          <p:cNvSpPr/>
          <p:nvPr>
            <p:custDataLst>
              <p:tags r:id="rId5"/>
            </p:custDataLst>
          </p:nvPr>
        </p:nvSpPr>
        <p:spPr>
          <a:xfrm>
            <a:off x="8181340" y="2962275"/>
            <a:ext cx="3060000" cy="477520"/>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sp>
        <p:nvSpPr>
          <p:cNvPr id="7" name="Rectangle 18"/>
          <p:cNvSpPr/>
          <p:nvPr>
            <p:custDataLst>
              <p:tags r:id="rId6"/>
            </p:custDataLst>
          </p:nvPr>
        </p:nvSpPr>
        <p:spPr>
          <a:xfrm>
            <a:off x="992505" y="3893185"/>
            <a:ext cx="3060065" cy="476885"/>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cxnSp>
        <p:nvCxnSpPr>
          <p:cNvPr id="10" name="Straight Arrow Connector 33"/>
          <p:cNvCxnSpPr/>
          <p:nvPr>
            <p:custDataLst>
              <p:tags r:id="rId7"/>
            </p:custDataLst>
          </p:nvPr>
        </p:nvCxnSpPr>
        <p:spPr>
          <a:xfrm flipV="1">
            <a:off x="9707245" y="3460750"/>
            <a:ext cx="0" cy="612000"/>
          </a:xfrm>
          <a:prstGeom prst="straightConnector1">
            <a:avLst/>
          </a:prstGeom>
          <a:solidFill>
            <a:srgbClr val="3D6D84"/>
          </a:solidFill>
          <a:ln w="25400">
            <a:solidFill>
              <a:schemeClr val="bg1">
                <a:lumMod val="65000"/>
              </a:schemeClr>
            </a:solidFill>
            <a:tailEnd type="triangle"/>
          </a:ln>
        </p:spPr>
        <p:style>
          <a:lnRef idx="1">
            <a:srgbClr val="2196F3"/>
          </a:lnRef>
          <a:fillRef idx="0">
            <a:srgbClr val="2196F3"/>
          </a:fillRef>
          <a:effectRef idx="0">
            <a:srgbClr val="2196F3"/>
          </a:effectRef>
          <a:fontRef idx="minor">
            <a:srgbClr val="222222"/>
          </a:fontRef>
        </p:style>
      </p:cxnSp>
      <p:cxnSp>
        <p:nvCxnSpPr>
          <p:cNvPr id="39" name="Straight Arrow Connector 38"/>
          <p:cNvCxnSpPr/>
          <p:nvPr>
            <p:custDataLst>
              <p:tags r:id="rId8"/>
            </p:custDataLst>
          </p:nvPr>
        </p:nvCxnSpPr>
        <p:spPr>
          <a:xfrm flipV="1">
            <a:off x="2510790" y="2371725"/>
            <a:ext cx="0" cy="572135"/>
          </a:xfrm>
          <a:prstGeom prst="straightConnector1">
            <a:avLst/>
          </a:prstGeom>
          <a:solidFill>
            <a:srgbClr val="3D6D84"/>
          </a:solidFill>
          <a:ln w="25400">
            <a:solidFill>
              <a:schemeClr val="bg1">
                <a:lumMod val="65000"/>
              </a:schemeClr>
            </a:solidFill>
            <a:tailEnd type="none"/>
          </a:ln>
        </p:spPr>
        <p:style>
          <a:lnRef idx="1">
            <a:srgbClr val="2196F3"/>
          </a:lnRef>
          <a:fillRef idx="0">
            <a:srgbClr val="2196F3"/>
          </a:fillRef>
          <a:effectRef idx="0">
            <a:srgbClr val="2196F3"/>
          </a:effectRef>
          <a:fontRef idx="minor">
            <a:srgbClr val="222222"/>
          </a:fontRef>
        </p:style>
      </p:cxnSp>
      <p:cxnSp>
        <p:nvCxnSpPr>
          <p:cNvPr id="11" name="Straight Arrow Connector 42"/>
          <p:cNvCxnSpPr>
            <a:stCxn id="12" idx="0"/>
          </p:cNvCxnSpPr>
          <p:nvPr>
            <p:custDataLst>
              <p:tags r:id="rId9"/>
            </p:custDataLst>
          </p:nvPr>
        </p:nvCxnSpPr>
        <p:spPr>
          <a:xfrm flipV="1">
            <a:off x="9711690" y="2361565"/>
            <a:ext cx="0" cy="590550"/>
          </a:xfrm>
          <a:prstGeom prst="straightConnector1">
            <a:avLst/>
          </a:prstGeom>
          <a:solidFill>
            <a:srgbClr val="3D6D84"/>
          </a:solidFill>
          <a:ln w="25400">
            <a:solidFill>
              <a:schemeClr val="bg1">
                <a:lumMod val="65000"/>
              </a:schemeClr>
            </a:solidFill>
            <a:tailEnd type="none"/>
          </a:ln>
        </p:spPr>
        <p:style>
          <a:lnRef idx="1">
            <a:srgbClr val="2196F3"/>
          </a:lnRef>
          <a:fillRef idx="0">
            <a:srgbClr val="2196F3"/>
          </a:fillRef>
          <a:effectRef idx="0">
            <a:srgbClr val="2196F3"/>
          </a:effectRef>
          <a:fontRef idx="minor">
            <a:srgbClr val="222222"/>
          </a:fontRef>
        </p:style>
      </p:cxnSp>
      <p:cxnSp>
        <p:nvCxnSpPr>
          <p:cNvPr id="25" name="Straight Connector 46"/>
          <p:cNvCxnSpPr/>
          <p:nvPr>
            <p:custDataLst>
              <p:tags r:id="rId10"/>
            </p:custDataLst>
          </p:nvPr>
        </p:nvCxnSpPr>
        <p:spPr>
          <a:xfrm>
            <a:off x="2510790" y="2371725"/>
            <a:ext cx="7200000" cy="0"/>
          </a:xfrm>
          <a:prstGeom prst="line">
            <a:avLst/>
          </a:prstGeom>
          <a:solidFill>
            <a:srgbClr val="3D6D84"/>
          </a:solidFill>
          <a:ln w="25400">
            <a:solidFill>
              <a:schemeClr val="bg1">
                <a:lumMod val="65000"/>
              </a:schemeClr>
            </a:solidFill>
          </a:ln>
        </p:spPr>
        <p:style>
          <a:lnRef idx="1">
            <a:srgbClr val="2196F3"/>
          </a:lnRef>
          <a:fillRef idx="0">
            <a:srgbClr val="2196F3"/>
          </a:fillRef>
          <a:effectRef idx="0">
            <a:srgbClr val="2196F3"/>
          </a:effectRef>
          <a:fontRef idx="minor">
            <a:srgbClr val="222222"/>
          </a:fontRef>
        </p:style>
      </p:cxnSp>
      <p:sp>
        <p:nvSpPr>
          <p:cNvPr id="26" name="文本框 25"/>
          <p:cNvSpPr txBox="1"/>
          <p:nvPr>
            <p:custDataLst>
              <p:tags r:id="rId11"/>
            </p:custDataLst>
          </p:nvPr>
        </p:nvSpPr>
        <p:spPr>
          <a:xfrm>
            <a:off x="1306830" y="3027045"/>
            <a:ext cx="2339975" cy="307975"/>
          </a:xfrm>
          <a:prstGeom prst="rect">
            <a:avLst/>
          </a:prstGeom>
          <a:solidFill>
            <a:srgbClr val="3D6D84"/>
          </a:solidFill>
        </p:spPr>
        <p:txBody>
          <a:bodyPr wrap="square" rtlCol="0" anchor="ctr">
            <a:noAutofit/>
          </a:bodyPr>
          <a:p>
            <a:pPr lvl="0" algn="ctr" defTabSz="457200">
              <a:lnSpc>
                <a:spcPct val="120000"/>
              </a:lnSpc>
              <a:buClrTx/>
              <a:buSzTx/>
              <a:buFontTx/>
            </a:pPr>
            <a:r>
              <a:rPr kumimoji="1" lang="zh-CN" altLang="en-US"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高校就业信息网</a:t>
            </a:r>
            <a:endParaRPr kumimoji="1" lang="zh-CN" altLang="en-US"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27" name="文本框 26"/>
          <p:cNvSpPr txBox="1"/>
          <p:nvPr>
            <p:custDataLst>
              <p:tags r:id="rId12"/>
            </p:custDataLst>
          </p:nvPr>
        </p:nvSpPr>
        <p:spPr>
          <a:xfrm>
            <a:off x="8180705" y="3016885"/>
            <a:ext cx="3060700" cy="307975"/>
          </a:xfrm>
          <a:prstGeom prst="rect">
            <a:avLst/>
          </a:prstGeom>
          <a:solidFill>
            <a:srgbClr val="3D6D84"/>
          </a:solidFill>
        </p:spPr>
        <p:txBody>
          <a:bodyPr wrap="square" rtlCol="0" anchor="ctr">
            <a:noAutofit/>
          </a:bodyPr>
          <a:p>
            <a:pPr lvl="0" algn="ctr" defTabSz="457200">
              <a:lnSpc>
                <a:spcPct val="120000"/>
              </a:lnSpc>
              <a:buClrTx/>
              <a:buSzTx/>
              <a:buFontTx/>
            </a:pPr>
            <a:r>
              <a:rPr kumimoji="1" lang="zh-CN" altLang="en-US"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各省市高校就业信息网</a:t>
            </a:r>
            <a:endParaRPr kumimoji="1" lang="zh-CN" altLang="en-US"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28" name="文本框 27"/>
          <p:cNvSpPr txBox="1"/>
          <p:nvPr>
            <p:custDataLst>
              <p:tags r:id="rId13"/>
            </p:custDataLst>
          </p:nvPr>
        </p:nvSpPr>
        <p:spPr>
          <a:xfrm>
            <a:off x="993140" y="3971925"/>
            <a:ext cx="3060065" cy="307975"/>
          </a:xfrm>
          <a:prstGeom prst="rect">
            <a:avLst/>
          </a:prstGeom>
          <a:solidFill>
            <a:srgbClr val="3D6D84"/>
          </a:solidFill>
        </p:spPr>
        <p:txBody>
          <a:bodyPr wrap="square" rtlCol="0" anchor="ctr">
            <a:noAutofit/>
          </a:bodyPr>
          <a:p>
            <a:pPr lvl="0" algn="ctr" defTabSz="457200">
              <a:lnSpc>
                <a:spcPct val="120000"/>
              </a:lnSpc>
              <a:buClrTx/>
              <a:buSzTx/>
              <a:buFontTx/>
            </a:pPr>
            <a:r>
              <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本校就业指导中心网站</a:t>
            </a:r>
            <a:endPar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29" name="Rectangle 9"/>
          <p:cNvSpPr/>
          <p:nvPr>
            <p:custDataLst>
              <p:tags r:id="rId14"/>
            </p:custDataLst>
          </p:nvPr>
        </p:nvSpPr>
        <p:spPr>
          <a:xfrm>
            <a:off x="4560570" y="2962275"/>
            <a:ext cx="3060000" cy="477520"/>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sp>
        <p:nvSpPr>
          <p:cNvPr id="30" name="Rectangle 14"/>
          <p:cNvSpPr/>
          <p:nvPr>
            <p:custDataLst>
              <p:tags r:id="rId15"/>
            </p:custDataLst>
          </p:nvPr>
        </p:nvSpPr>
        <p:spPr>
          <a:xfrm>
            <a:off x="4561205" y="3892550"/>
            <a:ext cx="3060065" cy="477520"/>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sp>
        <p:nvSpPr>
          <p:cNvPr id="31" name="Rectangle 16"/>
          <p:cNvSpPr/>
          <p:nvPr>
            <p:custDataLst>
              <p:tags r:id="rId16"/>
            </p:custDataLst>
          </p:nvPr>
        </p:nvSpPr>
        <p:spPr>
          <a:xfrm>
            <a:off x="4549140" y="4488815"/>
            <a:ext cx="3058795" cy="477520"/>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cxnSp>
        <p:nvCxnSpPr>
          <p:cNvPr id="35" name="Straight Arrow Connector 34"/>
          <p:cNvCxnSpPr>
            <a:stCxn id="30" idx="0"/>
            <a:endCxn id="29" idx="2"/>
          </p:cNvCxnSpPr>
          <p:nvPr>
            <p:custDataLst>
              <p:tags r:id="rId17"/>
            </p:custDataLst>
          </p:nvPr>
        </p:nvCxnSpPr>
        <p:spPr>
          <a:xfrm flipH="1" flipV="1">
            <a:off x="6090920" y="3429635"/>
            <a:ext cx="635" cy="452755"/>
          </a:xfrm>
          <a:prstGeom prst="straightConnector1">
            <a:avLst/>
          </a:prstGeom>
          <a:solidFill>
            <a:srgbClr val="3D6D84"/>
          </a:solidFill>
          <a:ln w="25400">
            <a:solidFill>
              <a:schemeClr val="bg1">
                <a:lumMod val="65000"/>
              </a:schemeClr>
            </a:solidFill>
            <a:tailEnd type="triangle"/>
          </a:ln>
        </p:spPr>
        <p:style>
          <a:lnRef idx="1">
            <a:srgbClr val="2196F3"/>
          </a:lnRef>
          <a:fillRef idx="0">
            <a:srgbClr val="2196F3"/>
          </a:fillRef>
          <a:effectRef idx="0">
            <a:srgbClr val="2196F3"/>
          </a:effectRef>
          <a:fontRef idx="minor">
            <a:srgbClr val="222222"/>
          </a:fontRef>
        </p:style>
      </p:cxnSp>
      <p:cxnSp>
        <p:nvCxnSpPr>
          <p:cNvPr id="42" name="Straight Arrow Connector 41"/>
          <p:cNvCxnSpPr/>
          <p:nvPr>
            <p:custDataLst>
              <p:tags r:id="rId18"/>
            </p:custDataLst>
          </p:nvPr>
        </p:nvCxnSpPr>
        <p:spPr>
          <a:xfrm flipV="1">
            <a:off x="6076315" y="2371725"/>
            <a:ext cx="0" cy="590550"/>
          </a:xfrm>
          <a:prstGeom prst="straightConnector1">
            <a:avLst/>
          </a:prstGeom>
          <a:solidFill>
            <a:srgbClr val="3D6D84"/>
          </a:solidFill>
          <a:ln w="25400">
            <a:solidFill>
              <a:schemeClr val="bg1">
                <a:lumMod val="65000"/>
              </a:schemeClr>
            </a:solidFill>
            <a:tailEnd type="none"/>
          </a:ln>
        </p:spPr>
        <p:style>
          <a:lnRef idx="1">
            <a:srgbClr val="2196F3"/>
          </a:lnRef>
          <a:fillRef idx="0">
            <a:srgbClr val="2196F3"/>
          </a:fillRef>
          <a:effectRef idx="0">
            <a:srgbClr val="2196F3"/>
          </a:effectRef>
          <a:fontRef idx="minor">
            <a:srgbClr val="222222"/>
          </a:fontRef>
        </p:style>
      </p:cxnSp>
      <p:sp>
        <p:nvSpPr>
          <p:cNvPr id="32" name="文本框 31"/>
          <p:cNvSpPr txBox="1"/>
          <p:nvPr>
            <p:custDataLst>
              <p:tags r:id="rId19"/>
            </p:custDataLst>
          </p:nvPr>
        </p:nvSpPr>
        <p:spPr>
          <a:xfrm>
            <a:off x="4430395" y="3016885"/>
            <a:ext cx="3336290" cy="307975"/>
          </a:xfrm>
          <a:prstGeom prst="rect">
            <a:avLst/>
          </a:prstGeom>
          <a:noFill/>
          <a:extLst>
            <a:ext uri="{909E8E84-426E-40DD-AFC4-6F175D3DCCD1}">
              <a14:hiddenFill xmlns:a14="http://schemas.microsoft.com/office/drawing/2010/main">
                <a:solidFill>
                  <a:srgbClr val="3D6D84"/>
                </a:solidFill>
              </a14:hiddenFill>
            </a:ext>
          </a:extLst>
        </p:spPr>
        <p:txBody>
          <a:bodyPr wrap="square" rtlCol="0" anchor="ctr">
            <a:noAutofit/>
          </a:bodyPr>
          <a:p>
            <a:pPr lvl="0" algn="ctr" defTabSz="457200">
              <a:lnSpc>
                <a:spcPct val="120000"/>
              </a:lnSpc>
              <a:buClrTx/>
              <a:buSzTx/>
              <a:buFontTx/>
            </a:pPr>
            <a:r>
              <a:rPr kumimoji="1" lang="zh-CN" altLang="en-US"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国家部委主办的就业信息网</a:t>
            </a:r>
            <a:endParaRPr kumimoji="1" lang="zh-CN" altLang="en-US"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73" name="文本框 72"/>
          <p:cNvSpPr txBox="1"/>
          <p:nvPr>
            <p:custDataLst>
              <p:tags r:id="rId20"/>
            </p:custDataLst>
          </p:nvPr>
        </p:nvSpPr>
        <p:spPr>
          <a:xfrm>
            <a:off x="4545965" y="3957320"/>
            <a:ext cx="3058795" cy="307975"/>
          </a:xfrm>
          <a:prstGeom prst="rect">
            <a:avLst/>
          </a:prstGeom>
          <a:noFill/>
          <a:extLst>
            <a:ext uri="{909E8E84-426E-40DD-AFC4-6F175D3DCCD1}">
              <a14:hiddenFill xmlns:a14="http://schemas.microsoft.com/office/drawing/2010/main">
                <a:solidFill>
                  <a:srgbClr val="3D6D84"/>
                </a:solidFill>
              </a14:hiddenFill>
            </a:ext>
          </a:extLst>
        </p:spPr>
        <p:txBody>
          <a:bodyPr wrap="square" rtlCol="0" anchor="ctr">
            <a:noAutofit/>
          </a:bodyPr>
          <a:p>
            <a:pPr lvl="0" algn="ctr" defTabSz="457200">
              <a:lnSpc>
                <a:spcPct val="120000"/>
              </a:lnSpc>
              <a:buClrTx/>
              <a:buSzTx/>
              <a:buFontTx/>
            </a:pPr>
            <a:r>
              <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新职业网</a:t>
            </a:r>
            <a:endPar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33" name="文本框 32"/>
          <p:cNvSpPr txBox="1"/>
          <p:nvPr>
            <p:custDataLst>
              <p:tags r:id="rId21"/>
            </p:custDataLst>
          </p:nvPr>
        </p:nvSpPr>
        <p:spPr>
          <a:xfrm>
            <a:off x="4488180" y="4553585"/>
            <a:ext cx="3218180" cy="307975"/>
          </a:xfrm>
          <a:prstGeom prst="rect">
            <a:avLst/>
          </a:prstGeom>
          <a:noFill/>
          <a:extLst>
            <a:ext uri="{909E8E84-426E-40DD-AFC4-6F175D3DCCD1}">
              <a14:hiddenFill xmlns:a14="http://schemas.microsoft.com/office/drawing/2010/main">
                <a:solidFill>
                  <a:srgbClr val="3D6D84"/>
                </a:solidFill>
              </a14:hiddenFill>
            </a:ext>
          </a:extLst>
        </p:spPr>
        <p:txBody>
          <a:bodyPr wrap="square" rtlCol="0" anchor="ctr">
            <a:noAutofit/>
          </a:bodyPr>
          <a:p>
            <a:pPr lvl="0" algn="ctr" defTabSz="457200">
              <a:lnSpc>
                <a:spcPct val="120000"/>
              </a:lnSpc>
              <a:buClrTx/>
              <a:buSzTx/>
              <a:buFontTx/>
            </a:pPr>
            <a:r>
              <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全国高校毕业生就业网络联盟</a:t>
            </a:r>
            <a:endPar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36" name="Rectangle 18"/>
          <p:cNvSpPr/>
          <p:nvPr>
            <p:custDataLst>
              <p:tags r:id="rId22"/>
            </p:custDataLst>
          </p:nvPr>
        </p:nvSpPr>
        <p:spPr>
          <a:xfrm>
            <a:off x="8180705" y="3877310"/>
            <a:ext cx="3061335" cy="492125"/>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sp>
        <p:nvSpPr>
          <p:cNvPr id="37" name="文本框 36"/>
          <p:cNvSpPr txBox="1"/>
          <p:nvPr>
            <p:custDataLst>
              <p:tags r:id="rId23"/>
            </p:custDataLst>
          </p:nvPr>
        </p:nvSpPr>
        <p:spPr>
          <a:xfrm>
            <a:off x="8181340" y="3972560"/>
            <a:ext cx="3060065" cy="307975"/>
          </a:xfrm>
          <a:prstGeom prst="rect">
            <a:avLst/>
          </a:prstGeom>
          <a:noFill/>
          <a:extLst>
            <a:ext uri="{909E8E84-426E-40DD-AFC4-6F175D3DCCD1}">
              <a14:hiddenFill xmlns:a14="http://schemas.microsoft.com/office/drawing/2010/main">
                <a:solidFill>
                  <a:srgbClr val="3D6D84"/>
                </a:solidFill>
              </a14:hiddenFill>
            </a:ext>
          </a:extLst>
        </p:spPr>
        <p:txBody>
          <a:bodyPr wrap="square" rtlCol="0" anchor="ctr">
            <a:noAutofit/>
          </a:bodyPr>
          <a:p>
            <a:pPr lvl="0" algn="ctr" defTabSz="457200">
              <a:lnSpc>
                <a:spcPct val="120000"/>
              </a:lnSpc>
              <a:buClrTx/>
              <a:buSzTx/>
              <a:buFontTx/>
            </a:pPr>
            <a:r>
              <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北京高校毕业生就业信息网</a:t>
            </a:r>
            <a:endPar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40" name="Rectangle 18"/>
          <p:cNvSpPr/>
          <p:nvPr>
            <p:custDataLst>
              <p:tags r:id="rId24"/>
            </p:custDataLst>
          </p:nvPr>
        </p:nvSpPr>
        <p:spPr>
          <a:xfrm>
            <a:off x="993140" y="4488815"/>
            <a:ext cx="3060065" cy="476885"/>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sp>
        <p:nvSpPr>
          <p:cNvPr id="41" name="文本框 40"/>
          <p:cNvSpPr txBox="1"/>
          <p:nvPr>
            <p:custDataLst>
              <p:tags r:id="rId25"/>
            </p:custDataLst>
          </p:nvPr>
        </p:nvSpPr>
        <p:spPr>
          <a:xfrm>
            <a:off x="993140" y="4559300"/>
            <a:ext cx="3060065" cy="307975"/>
          </a:xfrm>
          <a:prstGeom prst="rect">
            <a:avLst/>
          </a:prstGeom>
          <a:solidFill>
            <a:srgbClr val="3D6D84"/>
          </a:solidFill>
        </p:spPr>
        <p:txBody>
          <a:bodyPr wrap="square" rtlCol="0" anchor="ctr">
            <a:noAutofit/>
          </a:bodyPr>
          <a:p>
            <a:pPr lvl="0" algn="ctr" defTabSz="457200">
              <a:lnSpc>
                <a:spcPct val="120000"/>
              </a:lnSpc>
              <a:buClrTx/>
              <a:buSzTx/>
              <a:buFontTx/>
            </a:pPr>
            <a:r>
              <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其他高校的就业信息网</a:t>
            </a:r>
            <a:endPar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45" name="Rectangle 16"/>
          <p:cNvSpPr/>
          <p:nvPr>
            <p:custDataLst>
              <p:tags r:id="rId26"/>
            </p:custDataLst>
          </p:nvPr>
        </p:nvSpPr>
        <p:spPr>
          <a:xfrm>
            <a:off x="4549775" y="5090795"/>
            <a:ext cx="3058795" cy="477520"/>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sp>
        <p:nvSpPr>
          <p:cNvPr id="46" name="Rectangle 16"/>
          <p:cNvSpPr/>
          <p:nvPr>
            <p:custDataLst>
              <p:tags r:id="rId27"/>
            </p:custDataLst>
          </p:nvPr>
        </p:nvSpPr>
        <p:spPr>
          <a:xfrm>
            <a:off x="4545965" y="5682615"/>
            <a:ext cx="3058795" cy="477520"/>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sp>
        <p:nvSpPr>
          <p:cNvPr id="49" name="文本框 48"/>
          <p:cNvSpPr txBox="1"/>
          <p:nvPr>
            <p:custDataLst>
              <p:tags r:id="rId28"/>
            </p:custDataLst>
          </p:nvPr>
        </p:nvSpPr>
        <p:spPr>
          <a:xfrm>
            <a:off x="4545330" y="5175250"/>
            <a:ext cx="3058795" cy="307975"/>
          </a:xfrm>
          <a:prstGeom prst="rect">
            <a:avLst/>
          </a:prstGeom>
          <a:solidFill>
            <a:srgbClr val="3D6D84"/>
          </a:solidFill>
        </p:spPr>
        <p:txBody>
          <a:bodyPr wrap="square" rtlCol="0" anchor="ctr">
            <a:noAutofit/>
          </a:bodyPr>
          <a:p>
            <a:pPr lvl="0" algn="ctr" defTabSz="457200">
              <a:lnSpc>
                <a:spcPct val="120000"/>
              </a:lnSpc>
              <a:buClrTx/>
              <a:buSzTx/>
              <a:buFontTx/>
            </a:pPr>
            <a:r>
              <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中国国家人才网</a:t>
            </a:r>
            <a:endPar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53" name="文本框 52"/>
          <p:cNvSpPr txBox="1"/>
          <p:nvPr>
            <p:custDataLst>
              <p:tags r:id="rId29"/>
            </p:custDataLst>
          </p:nvPr>
        </p:nvSpPr>
        <p:spPr>
          <a:xfrm>
            <a:off x="4545965" y="5767070"/>
            <a:ext cx="3058160" cy="307975"/>
          </a:xfrm>
          <a:prstGeom prst="rect">
            <a:avLst/>
          </a:prstGeom>
          <a:solidFill>
            <a:srgbClr val="3D6D84"/>
          </a:solidFill>
        </p:spPr>
        <p:txBody>
          <a:bodyPr wrap="square" rtlCol="0" anchor="ctr">
            <a:noAutofit/>
          </a:bodyPr>
          <a:p>
            <a:pPr lvl="0" algn="ctr" defTabSz="457200">
              <a:lnSpc>
                <a:spcPct val="120000"/>
              </a:lnSpc>
              <a:buClrTx/>
              <a:buSzTx/>
              <a:buFontTx/>
            </a:pPr>
            <a:r>
              <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中国公共招聘网</a:t>
            </a:r>
            <a:endPar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56" name="Rectangle 18"/>
          <p:cNvSpPr/>
          <p:nvPr>
            <p:custDataLst>
              <p:tags r:id="rId30"/>
            </p:custDataLst>
          </p:nvPr>
        </p:nvSpPr>
        <p:spPr>
          <a:xfrm>
            <a:off x="8181340" y="4467225"/>
            <a:ext cx="3061335" cy="492125"/>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sp>
        <p:nvSpPr>
          <p:cNvPr id="57" name="Rectangle 18"/>
          <p:cNvSpPr/>
          <p:nvPr>
            <p:custDataLst>
              <p:tags r:id="rId31"/>
            </p:custDataLst>
          </p:nvPr>
        </p:nvSpPr>
        <p:spPr>
          <a:xfrm>
            <a:off x="8181340" y="5083810"/>
            <a:ext cx="3061335" cy="492125"/>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sp>
        <p:nvSpPr>
          <p:cNvPr id="58" name="Rectangle 18"/>
          <p:cNvSpPr/>
          <p:nvPr>
            <p:custDataLst>
              <p:tags r:id="rId32"/>
            </p:custDataLst>
          </p:nvPr>
        </p:nvSpPr>
        <p:spPr>
          <a:xfrm>
            <a:off x="8181340" y="5668010"/>
            <a:ext cx="3061335" cy="492125"/>
          </a:xfrm>
          <a:prstGeom prst="rect">
            <a:avLst/>
          </a:prstGeom>
          <a:solidFill>
            <a:srgbClr val="3D6D84"/>
          </a:solidFill>
          <a:ln>
            <a:no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lnSpc>
                <a:spcPct val="120000"/>
              </a:lnSpc>
            </a:pPr>
            <a:endParaRPr lang="en-US">
              <a:solidFill>
                <a:srgbClr val="FFFFFF"/>
              </a:solidFill>
              <a:latin typeface="思源黑体 Normal" panose="020B0400000000000000" charset="-122"/>
              <a:ea typeface="思源黑体 Normal" panose="020B0400000000000000" charset="-122"/>
            </a:endParaRPr>
          </a:p>
        </p:txBody>
      </p:sp>
      <p:sp>
        <p:nvSpPr>
          <p:cNvPr id="59" name="文本框 58"/>
          <p:cNvSpPr txBox="1"/>
          <p:nvPr>
            <p:custDataLst>
              <p:tags r:id="rId33"/>
            </p:custDataLst>
          </p:nvPr>
        </p:nvSpPr>
        <p:spPr>
          <a:xfrm>
            <a:off x="8182610" y="4553585"/>
            <a:ext cx="3060065" cy="307975"/>
          </a:xfrm>
          <a:prstGeom prst="rect">
            <a:avLst/>
          </a:prstGeom>
          <a:noFill/>
          <a:extLst>
            <a:ext uri="{909E8E84-426E-40DD-AFC4-6F175D3DCCD1}">
              <a14:hiddenFill xmlns:a14="http://schemas.microsoft.com/office/drawing/2010/main">
                <a:solidFill>
                  <a:srgbClr val="3D6D84"/>
                </a:solidFill>
              </a14:hiddenFill>
            </a:ext>
          </a:extLst>
        </p:spPr>
        <p:txBody>
          <a:bodyPr wrap="square" rtlCol="0" anchor="ctr">
            <a:noAutofit/>
          </a:bodyPr>
          <a:p>
            <a:pPr lvl="0" algn="ctr" defTabSz="457200">
              <a:lnSpc>
                <a:spcPct val="120000"/>
              </a:lnSpc>
              <a:buClrTx/>
              <a:buSzTx/>
              <a:buFontTx/>
            </a:pPr>
            <a:r>
              <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上海学生就业创业服务网</a:t>
            </a:r>
            <a:endPar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61" name="文本框 60"/>
          <p:cNvSpPr txBox="1"/>
          <p:nvPr>
            <p:custDataLst>
              <p:tags r:id="rId34"/>
            </p:custDataLst>
          </p:nvPr>
        </p:nvSpPr>
        <p:spPr>
          <a:xfrm>
            <a:off x="8176895" y="5175250"/>
            <a:ext cx="3060065" cy="307975"/>
          </a:xfrm>
          <a:prstGeom prst="rect">
            <a:avLst/>
          </a:prstGeom>
          <a:noFill/>
          <a:extLst>
            <a:ext uri="{909E8E84-426E-40DD-AFC4-6F175D3DCCD1}">
              <a14:hiddenFill xmlns:a14="http://schemas.microsoft.com/office/drawing/2010/main">
                <a:solidFill>
                  <a:srgbClr val="3D6D84"/>
                </a:solidFill>
              </a14:hiddenFill>
            </a:ext>
          </a:extLst>
        </p:spPr>
        <p:txBody>
          <a:bodyPr wrap="square" rtlCol="0" anchor="ctr">
            <a:noAutofit/>
          </a:bodyPr>
          <a:p>
            <a:pPr lvl="0" algn="ctr" defTabSz="457200">
              <a:lnSpc>
                <a:spcPct val="120000"/>
              </a:lnSpc>
              <a:buClrTx/>
              <a:buSzTx/>
              <a:buFontTx/>
            </a:pPr>
            <a:r>
              <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广东大学生就业在线</a:t>
            </a:r>
            <a:endParaRPr kumimoji="1" lang="zh-CN" altLang="en-US"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62" name="文本框 61"/>
          <p:cNvSpPr txBox="1"/>
          <p:nvPr>
            <p:custDataLst>
              <p:tags r:id="rId35"/>
            </p:custDataLst>
          </p:nvPr>
        </p:nvSpPr>
        <p:spPr>
          <a:xfrm>
            <a:off x="8182610" y="5743575"/>
            <a:ext cx="3060065" cy="307975"/>
          </a:xfrm>
          <a:prstGeom prst="rect">
            <a:avLst/>
          </a:prstGeom>
          <a:solidFill>
            <a:srgbClr val="3D6D84"/>
          </a:solidFill>
        </p:spPr>
        <p:txBody>
          <a:bodyPr wrap="square" rtlCol="0" anchor="ctr">
            <a:noAutofit/>
          </a:bodyPr>
          <a:p>
            <a:pPr lvl="0" algn="ctr" defTabSz="457200">
              <a:lnSpc>
                <a:spcPct val="120000"/>
              </a:lnSpc>
              <a:buClrTx/>
              <a:buSzTx/>
              <a:buFontTx/>
            </a:pPr>
            <a:r>
              <a:rPr kumimoji="1" lang="en-US" altLang="zh-CN"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a:t>
            </a:r>
            <a:endParaRPr kumimoji="1" lang="en-US" altLang="zh-CN" sz="1600" spc="150"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就业信息获取的主要渠道</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4184650" y="1334770"/>
            <a:ext cx="3810635" cy="398780"/>
          </a:xfrm>
          <a:prstGeom prst="rect">
            <a:avLst/>
          </a:prstGeom>
          <a:noFill/>
        </p:spPr>
        <p:txBody>
          <a:bodyPr wrap="square" rtlCol="0">
            <a:spAutoFit/>
          </a:bodyPr>
          <a:p>
            <a:pPr algn="ctr"/>
            <a:r>
              <a:rPr lang="zh-CN" altLang="en-US" sz="2000" spc="150">
                <a:solidFill>
                  <a:schemeClr val="tx1"/>
                </a:solidFill>
                <a:uFillTx/>
                <a:latin typeface="思源黑体 Normal" panose="020B0400000000000000" charset="-122"/>
                <a:ea typeface="思源黑体 Normal" panose="020B0400000000000000" charset="-122"/>
              </a:rPr>
              <a:t>人才市场</a:t>
            </a:r>
            <a:r>
              <a:rPr lang="en-US" altLang="zh-CN" sz="2000" spc="150">
                <a:solidFill>
                  <a:schemeClr val="tx1"/>
                </a:solidFill>
                <a:uFillTx/>
                <a:latin typeface="思源黑体 Normal" panose="020B0400000000000000" charset="-122"/>
                <a:ea typeface="思源黑体 Normal" panose="020B0400000000000000" charset="-122"/>
              </a:rPr>
              <a:t>/</a:t>
            </a:r>
            <a:r>
              <a:rPr lang="zh-CN" altLang="en-US" sz="2000" spc="150">
                <a:solidFill>
                  <a:schemeClr val="tx1"/>
                </a:solidFill>
                <a:uFillTx/>
                <a:latin typeface="思源黑体 Normal" panose="020B0400000000000000" charset="-122"/>
                <a:ea typeface="思源黑体 Normal" panose="020B0400000000000000" charset="-122"/>
              </a:rPr>
              <a:t>人才网站</a:t>
            </a:r>
            <a:endParaRPr lang="zh-CN" altLang="en-US" sz="2000" spc="150">
              <a:solidFill>
                <a:schemeClr val="tx1"/>
              </a:solidFill>
              <a:uFillTx/>
              <a:latin typeface="思源黑体 Normal" panose="020B0400000000000000" charset="-122"/>
              <a:ea typeface="思源黑体 Normal" panose="020B0400000000000000" charset="-122"/>
            </a:endParaRPr>
          </a:p>
        </p:txBody>
      </p:sp>
      <p:graphicFrame>
        <p:nvGraphicFramePr>
          <p:cNvPr id="4" name="表格 3"/>
          <p:cNvGraphicFramePr/>
          <p:nvPr>
            <p:custDataLst>
              <p:tags r:id="rId2"/>
            </p:custDataLst>
          </p:nvPr>
        </p:nvGraphicFramePr>
        <p:xfrm>
          <a:off x="900430" y="2225040"/>
          <a:ext cx="10344150" cy="3998595"/>
        </p:xfrm>
        <a:graphic>
          <a:graphicData uri="http://schemas.openxmlformats.org/drawingml/2006/table">
            <a:tbl>
              <a:tblPr firstRow="1" bandRow="1">
                <a:tableStyleId>{3B4B98B0-60AC-42C2-AFA5-B58CD77FA1E5}</a:tableStyleId>
              </a:tblPr>
              <a:tblGrid>
                <a:gridCol w="1854835"/>
                <a:gridCol w="8489315"/>
              </a:tblGrid>
              <a:tr h="491490">
                <a:tc>
                  <a:txBody>
                    <a:bodyPr/>
                    <a:p>
                      <a:pPr indent="0" algn="ctr">
                        <a:buNone/>
                      </a:pPr>
                      <a:r>
                        <a:rPr lang="en-US" sz="1500">
                          <a:latin typeface="思源黑体 Normal" panose="020B0400000000000000" charset="-122"/>
                          <a:ea typeface="思源黑体 Normal" panose="020B0400000000000000" charset="-122"/>
                        </a:rPr>
                        <a:t>分类</a:t>
                      </a:r>
                      <a:endParaRPr lang="en-US" altLang="en-US" sz="1500">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buNone/>
                      </a:pPr>
                      <a:r>
                        <a:rPr lang="en-US" sz="1500">
                          <a:latin typeface="思源黑体 Normal" panose="020B0400000000000000" charset="-122"/>
                          <a:ea typeface="思源黑体 Normal" panose="020B0400000000000000" charset="-122"/>
                        </a:rPr>
                        <a:t>网站</a:t>
                      </a:r>
                      <a:endParaRPr lang="en-US" altLang="en-US" sz="1500">
                        <a:latin typeface="思源黑体 Normal" panose="020B0400000000000000" charset="-122"/>
                        <a:ea typeface="思源黑体 Normal" panose="020B0400000000000000" charset="-122"/>
                      </a:endParaRPr>
                    </a:p>
                  </a:txBody>
                  <a:tcPr marL="68580" marR="68580" marT="0" marB="0" vert="horz" anchor="ctr" anchorCtr="0"/>
                </a:tc>
              </a:tr>
              <a:tr h="556895">
                <a:tc>
                  <a:txBody>
                    <a:bodyPr/>
                    <a:p>
                      <a:pPr indent="0" algn="ctr">
                        <a:buNone/>
                      </a:pPr>
                      <a:r>
                        <a:rPr lang="en-US" sz="1500">
                          <a:latin typeface="思源黑体 Normal" panose="020B0400000000000000" charset="-122"/>
                          <a:ea typeface="思源黑体 Normal" panose="020B0400000000000000" charset="-122"/>
                        </a:rPr>
                        <a:t>综合性人才网站</a:t>
                      </a:r>
                      <a:endParaRPr lang="en-US" altLang="en-US" sz="1500">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buNone/>
                      </a:pPr>
                      <a:r>
                        <a:rPr lang="en-US" sz="1500">
                          <a:latin typeface="思源黑体 Normal" panose="020B0400000000000000" charset="-122"/>
                          <a:ea typeface="思源黑体 Normal" panose="020B0400000000000000" charset="-122"/>
                          <a:cs typeface="思源黑体 Normal" panose="020B0400000000000000" charset="-122"/>
                        </a:rPr>
                        <a:t>应届生求职网、前程无忧、智联招聘、中华英才网、中国专业人才网、58同城等 </a:t>
                      </a:r>
                      <a:endParaRPr lang="en-US" altLang="en-US" sz="1500">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tc>
              </a:tr>
              <a:tr h="1475740">
                <a:tc>
                  <a:txBody>
                    <a:bodyPr/>
                    <a:p>
                      <a:pPr indent="0" algn="ctr">
                        <a:buNone/>
                      </a:pPr>
                      <a:r>
                        <a:rPr lang="en-US" sz="1500">
                          <a:latin typeface="思源黑体 Normal" panose="020B0400000000000000" charset="-122"/>
                          <a:ea typeface="思源黑体 Normal" panose="020B0400000000000000" charset="-122"/>
                        </a:rPr>
                        <a:t>专门行业人才网站</a:t>
                      </a:r>
                      <a:endParaRPr lang="en-US" altLang="en-US" sz="1500">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lnSpc>
                          <a:spcPct val="150000"/>
                        </a:lnSpc>
                        <a:buNone/>
                      </a:pPr>
                      <a:r>
                        <a:rPr lang="en-US" sz="1500">
                          <a:latin typeface="思源黑体 Normal" panose="020B0400000000000000" charset="-122"/>
                          <a:ea typeface="思源黑体 Normal" panose="020B0400000000000000" charset="-122"/>
                          <a:cs typeface="思源黑体 Normal" panose="020B0400000000000000" charset="-122"/>
                        </a:rPr>
                        <a:t>中国教师人才网、高校人才网、中国建筑人才网、中国汽车人才网、中国卫生人才网</a:t>
                      </a:r>
                      <a:endParaRPr lang="en-US" sz="1500">
                        <a:latin typeface="思源黑体 Normal" panose="020B0400000000000000" charset="-122"/>
                        <a:ea typeface="思源黑体 Normal" panose="020B0400000000000000" charset="-122"/>
                        <a:cs typeface="思源黑体 Normal" panose="020B0400000000000000" charset="-122"/>
                      </a:endParaRPr>
                    </a:p>
                    <a:p>
                      <a:pPr indent="0" algn="ctr">
                        <a:lnSpc>
                          <a:spcPct val="150000"/>
                        </a:lnSpc>
                        <a:buNone/>
                      </a:pPr>
                      <a:r>
                        <a:rPr lang="en-US" sz="1500">
                          <a:latin typeface="思源黑体 Normal" panose="020B0400000000000000" charset="-122"/>
                          <a:ea typeface="思源黑体 Normal" panose="020B0400000000000000" charset="-122"/>
                          <a:cs typeface="思源黑体 Normal" panose="020B0400000000000000" charset="-122"/>
                        </a:rPr>
                        <a:t>外语人才网、服装人才网、制造业人才网、会计师人才网、中国国际演艺人才网</a:t>
                      </a:r>
                      <a:endParaRPr lang="en-US" sz="1500">
                        <a:latin typeface="思源黑体 Normal" panose="020B0400000000000000" charset="-122"/>
                        <a:ea typeface="思源黑体 Normal" panose="020B0400000000000000" charset="-122"/>
                        <a:cs typeface="思源黑体 Normal" panose="020B0400000000000000" charset="-122"/>
                      </a:endParaRPr>
                    </a:p>
                    <a:p>
                      <a:pPr indent="0" algn="ctr">
                        <a:lnSpc>
                          <a:spcPct val="150000"/>
                        </a:lnSpc>
                        <a:buNone/>
                      </a:pPr>
                      <a:r>
                        <a:rPr lang="en-US" sz="1500">
                          <a:latin typeface="思源黑体 Normal" panose="020B0400000000000000" charset="-122"/>
                          <a:ea typeface="思源黑体 Normal" panose="020B0400000000000000" charset="-122"/>
                          <a:cs typeface="思源黑体 Normal" panose="020B0400000000000000" charset="-122"/>
                        </a:rPr>
                        <a:t>游戏人才网、拉勾网（互联网人才）等 </a:t>
                      </a:r>
                      <a:endParaRPr lang="en-US" altLang="en-US" sz="1500">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tc>
              </a:tr>
              <a:tr h="1474470">
                <a:tc>
                  <a:txBody>
                    <a:bodyPr/>
                    <a:p>
                      <a:pPr indent="0" algn="ctr">
                        <a:buNone/>
                      </a:pPr>
                      <a:r>
                        <a:rPr lang="en-US" sz="1500">
                          <a:latin typeface="思源黑体 Normal" panose="020B0400000000000000" charset="-122"/>
                          <a:ea typeface="思源黑体 Normal" panose="020B0400000000000000" charset="-122"/>
                        </a:rPr>
                        <a:t>区域性人才网站</a:t>
                      </a:r>
                      <a:endParaRPr lang="en-US" altLang="en-US" sz="1500">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lnSpc>
                          <a:spcPct val="150000"/>
                        </a:lnSpc>
                        <a:buNone/>
                      </a:pPr>
                      <a:r>
                        <a:rPr lang="en-US" sz="1500">
                          <a:latin typeface="思源黑体 Normal" panose="020B0400000000000000" charset="-122"/>
                          <a:ea typeface="思源黑体 Normal" panose="020B0400000000000000" charset="-122"/>
                        </a:rPr>
                        <a:t>北京地方性人才网：首都人才网、北京人才热线、北京招聘会信息网等</a:t>
                      </a:r>
                      <a:endParaRPr lang="en-US" sz="1500">
                        <a:latin typeface="思源黑体 Normal" panose="020B0400000000000000" charset="-122"/>
                        <a:ea typeface="思源黑体 Normal" panose="020B0400000000000000" charset="-122"/>
                      </a:endParaRPr>
                    </a:p>
                    <a:p>
                      <a:pPr indent="0" algn="ctr">
                        <a:lnSpc>
                          <a:spcPct val="150000"/>
                        </a:lnSpc>
                        <a:buNone/>
                      </a:pPr>
                      <a:r>
                        <a:rPr lang="en-US" sz="1500">
                          <a:latin typeface="思源黑体 Normal" panose="020B0400000000000000" charset="-122"/>
                          <a:ea typeface="思源黑体 Normal" panose="020B0400000000000000" charset="-122"/>
                        </a:rPr>
                        <a:t>山东地方性人才网：山东人才网、山东高校招聘网、齐鲁人才网等</a:t>
                      </a:r>
                      <a:endParaRPr lang="en-US" sz="1500">
                        <a:latin typeface="思源黑体 Normal" panose="020B0400000000000000" charset="-122"/>
                        <a:ea typeface="思源黑体 Normal" panose="020B0400000000000000" charset="-122"/>
                      </a:endParaRPr>
                    </a:p>
                    <a:p>
                      <a:pPr indent="0" algn="ctr">
                        <a:lnSpc>
                          <a:spcPct val="150000"/>
                        </a:lnSpc>
                        <a:buNone/>
                      </a:pPr>
                      <a:r>
                        <a:rPr lang="en-US" sz="1500">
                          <a:latin typeface="思源黑体 Normal" panose="020B0400000000000000" charset="-122"/>
                          <a:ea typeface="思源黑体 Normal" panose="020B0400000000000000" charset="-122"/>
                        </a:rPr>
                        <a:t>珠三角地区人才网：南方人才网、华跃人才网、卓博人才网、广东人才网等</a:t>
                      </a:r>
                      <a:endParaRPr lang="en-US" altLang="en-US" sz="1500">
                        <a:latin typeface="思源黑体 Normal" panose="020B0400000000000000" charset="-122"/>
                        <a:ea typeface="思源黑体 Normal" panose="020B0400000000000000" charset="-122"/>
                      </a:endParaRPr>
                    </a:p>
                  </a:txBody>
                  <a:tcPr marL="68580" marR="68580" marT="0" marB="0" vert="horz" anchor="ctr" anchorCtr="0"/>
                </a:tc>
              </a:tr>
            </a:tbl>
          </a:graphicData>
        </a:graphic>
      </p:graphicFrame>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就业信息获取的主要渠道</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4184650" y="1344930"/>
            <a:ext cx="3810635" cy="398780"/>
          </a:xfrm>
          <a:prstGeom prst="rect">
            <a:avLst/>
          </a:prstGeom>
          <a:noFill/>
        </p:spPr>
        <p:txBody>
          <a:bodyPr wrap="square" rtlCol="0">
            <a:spAutoFit/>
          </a:bodyPr>
          <a:p>
            <a:pPr algn="ctr"/>
            <a:r>
              <a:rPr sz="2000" spc="150">
                <a:solidFill>
                  <a:schemeClr val="tx1"/>
                </a:solidFill>
                <a:uFillTx/>
                <a:latin typeface="思源黑体 Normal" panose="020B0400000000000000" charset="-122"/>
                <a:ea typeface="思源黑体 Normal" panose="020B0400000000000000" charset="-122"/>
              </a:rPr>
              <a:t>新闻媒体及社交媒体</a:t>
            </a:r>
            <a:endParaRPr sz="2000" spc="150">
              <a:solidFill>
                <a:schemeClr val="tx1"/>
              </a:solidFill>
              <a:uFillTx/>
              <a:latin typeface="思源黑体 Normal" panose="020B0400000000000000" charset="-122"/>
              <a:ea typeface="思源黑体 Normal" panose="020B0400000000000000" charset="-122"/>
            </a:endParaRPr>
          </a:p>
        </p:txBody>
      </p:sp>
      <p:pic>
        <p:nvPicPr>
          <p:cNvPr id="10" name="图片 9"/>
          <p:cNvPicPr>
            <a:picLocks noChangeAspect="1"/>
          </p:cNvPicPr>
          <p:nvPr/>
        </p:nvPicPr>
        <p:blipFill>
          <a:blip r:embed="rId2"/>
          <a:srcRect l="8431" r="50918"/>
          <a:stretch>
            <a:fillRect/>
          </a:stretch>
        </p:blipFill>
        <p:spPr>
          <a:xfrm>
            <a:off x="7973695" y="1770380"/>
            <a:ext cx="1731645" cy="2130425"/>
          </a:xfrm>
          <a:prstGeom prst="rect">
            <a:avLst/>
          </a:prstGeom>
        </p:spPr>
      </p:pic>
      <p:grpSp>
        <p:nvGrpSpPr>
          <p:cNvPr id="4" name="组合 3"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656590" y="2047240"/>
            <a:ext cx="10858500" cy="4375150"/>
            <a:chOff x="660400" y="1378857"/>
            <a:chExt cx="10858500" cy="4856843"/>
          </a:xfrm>
        </p:grpSpPr>
        <p:grpSp>
          <p:nvGrpSpPr>
            <p:cNvPr id="73" name="î$ļîḋê"/>
            <p:cNvGrpSpPr/>
            <p:nvPr/>
          </p:nvGrpSpPr>
          <p:grpSpPr>
            <a:xfrm>
              <a:off x="8044202" y="3910687"/>
              <a:ext cx="3474698" cy="2325013"/>
              <a:chOff x="660400" y="3910687"/>
              <a:chExt cx="3474698" cy="2325013"/>
            </a:xfrm>
          </p:grpSpPr>
          <p:sp>
            <p:nvSpPr>
              <p:cNvPr id="74" name="îSľîḍè"/>
              <p:cNvSpPr/>
              <p:nvPr/>
            </p:nvSpPr>
            <p:spPr>
              <a:xfrm>
                <a:off x="660400" y="3910687"/>
                <a:ext cx="3474698" cy="637315"/>
              </a:xfrm>
              <a:prstGeom prst="rect">
                <a:avLst/>
              </a:prstGeom>
              <a:solidFill>
                <a:schemeClr val="accent1">
                  <a:lumMod val="60000"/>
                  <a:lumOff val="40000"/>
                </a:schemeClr>
              </a:solidFill>
              <a:ln w="25400" cap="rnd">
                <a:solidFill>
                  <a:schemeClr val="accent1">
                    <a:lumMod val="60000"/>
                    <a:lumOff val="4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45720" rIns="91440" bIns="45720" numCol="1" spcCol="0" rtlCol="0" fromWordArt="0" anchor="ctr" anchorCtr="0" forceAA="0" compatLnSpc="1">
                <a:normAutofit/>
              </a:bodyPr>
              <a:p>
                <a:pPr algn="ctr"/>
                <a:r>
                  <a:rPr lang="en-US" altLang="zh-CN" sz="2000" dirty="0">
                    <a:solidFill>
                      <a:schemeClr val="tx1"/>
                    </a:solidFill>
                    <a:latin typeface="思源黑体 Normal" panose="020B0400000000000000" charset="-122"/>
                    <a:ea typeface="思源黑体 Normal" panose="020B0400000000000000" charset="-122"/>
                  </a:rPr>
                  <a:t>社交媒体</a:t>
                </a:r>
                <a:endParaRPr lang="en-US" altLang="zh-CN" sz="2000" dirty="0">
                  <a:solidFill>
                    <a:schemeClr val="tx1"/>
                  </a:solidFill>
                  <a:latin typeface="思源黑体 Normal" panose="020B0400000000000000" charset="-122"/>
                  <a:ea typeface="思源黑体 Normal" panose="020B0400000000000000" charset="-122"/>
                </a:endParaRPr>
              </a:p>
            </p:txBody>
          </p:sp>
          <p:sp>
            <p:nvSpPr>
              <p:cNvPr id="75" name="îṩlîďê"/>
              <p:cNvSpPr/>
              <p:nvPr/>
            </p:nvSpPr>
            <p:spPr>
              <a:xfrm>
                <a:off x="660400" y="3910687"/>
                <a:ext cx="3474698" cy="2325013"/>
              </a:xfrm>
              <a:prstGeom prst="rect">
                <a:avLst/>
              </a:prstGeom>
              <a:noFill/>
              <a:ln w="25400" cap="rnd">
                <a:solidFill>
                  <a:schemeClr val="accent1">
                    <a:lumMod val="60000"/>
                    <a:lumOff val="4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dirty="0">
                  <a:solidFill>
                    <a:schemeClr val="bg1"/>
                  </a:solidFill>
                  <a:latin typeface="思源黑体 Normal" panose="020B0400000000000000" charset="-122"/>
                  <a:ea typeface="思源黑体 Normal" panose="020B0400000000000000" charset="-122"/>
                </a:endParaRPr>
              </a:p>
            </p:txBody>
          </p:sp>
          <p:sp>
            <p:nvSpPr>
              <p:cNvPr id="76" name="iš1íďê"/>
              <p:cNvSpPr txBox="1"/>
              <p:nvPr/>
            </p:nvSpPr>
            <p:spPr>
              <a:xfrm>
                <a:off x="838200" y="4853155"/>
                <a:ext cx="3144520" cy="921320"/>
              </a:xfrm>
              <a:prstGeom prst="rect">
                <a:avLst/>
              </a:prstGeom>
              <a:noFill/>
            </p:spPr>
            <p:txBody>
              <a:bodyPr wrap="square" rtlCol="0">
                <a:spAutoFit/>
              </a:bodyPr>
              <a:p>
                <a:pPr lvl="0" algn="just">
                  <a:lnSpc>
                    <a:spcPct val="150000"/>
                  </a:lnSpc>
                  <a:buClrTx/>
                  <a:buSzTx/>
                  <a:buFont typeface="Arial" panose="020B0604020202020204" pitchFamily="34" charset="0"/>
                  <a:defRPr/>
                </a:pPr>
                <a:r>
                  <a:rPr lang="en-US" altLang="zh-CN" sz="1600" dirty="0">
                    <a:latin typeface="思源黑体 Normal" panose="020B0400000000000000" charset="-122"/>
                    <a:ea typeface="思源黑体 Normal" panose="020B0400000000000000" charset="-122"/>
                    <a:sym typeface="+mn-ea"/>
                  </a:rPr>
                  <a:t>很多就业网站</a:t>
                </a:r>
                <a:r>
                  <a:rPr lang="zh-CN" altLang="en-US" sz="1600" dirty="0">
                    <a:latin typeface="思源黑体 Normal" panose="020B0400000000000000" charset="-122"/>
                    <a:ea typeface="思源黑体 Normal" panose="020B0400000000000000" charset="-122"/>
                    <a:sym typeface="+mn-ea"/>
                  </a:rPr>
                  <a:t>会在</a:t>
                </a:r>
                <a:r>
                  <a:rPr lang="en-US" altLang="zh-CN" sz="1600" dirty="0">
                    <a:latin typeface="思源黑体 Normal" panose="020B0400000000000000" charset="-122"/>
                    <a:ea typeface="思源黑体 Normal" panose="020B0400000000000000" charset="-122"/>
                    <a:sym typeface="+mn-ea"/>
                  </a:rPr>
                  <a:t>微信、微博等</a:t>
                </a:r>
                <a:r>
                  <a:rPr lang="zh-CN" altLang="en-US" sz="1600" dirty="0">
                    <a:latin typeface="思源黑体 Normal" panose="020B0400000000000000" charset="-122"/>
                    <a:ea typeface="思源黑体 Normal" panose="020B0400000000000000" charset="-122"/>
                    <a:sym typeface="+mn-ea"/>
                  </a:rPr>
                  <a:t>平台发布</a:t>
                </a:r>
                <a:r>
                  <a:rPr lang="en-US" altLang="zh-CN" sz="1600" dirty="0">
                    <a:latin typeface="思源黑体 Normal" panose="020B0400000000000000" charset="-122"/>
                    <a:ea typeface="思源黑体 Normal" panose="020B0400000000000000" charset="-122"/>
                    <a:sym typeface="+mn-ea"/>
                  </a:rPr>
                  <a:t>信息，</a:t>
                </a:r>
                <a:r>
                  <a:rPr lang="zh-CN" altLang="en-US" sz="1600" dirty="0">
                    <a:latin typeface="思源黑体 Normal" panose="020B0400000000000000" charset="-122"/>
                    <a:ea typeface="思源黑体 Normal" panose="020B0400000000000000" charset="-122"/>
                    <a:sym typeface="+mn-ea"/>
                  </a:rPr>
                  <a:t>可</a:t>
                </a:r>
                <a:r>
                  <a:rPr lang="en-US" altLang="zh-CN" sz="1600" dirty="0">
                    <a:latin typeface="思源黑体 Normal" panose="020B0400000000000000" charset="-122"/>
                    <a:ea typeface="思源黑体 Normal" panose="020B0400000000000000" charset="-122"/>
                    <a:sym typeface="+mn-ea"/>
                  </a:rPr>
                  <a:t>通过订阅查询</a:t>
                </a:r>
                <a:r>
                  <a:rPr lang="zh-CN" altLang="en-US" sz="1600" dirty="0">
                    <a:latin typeface="思源黑体 Normal" panose="020B0400000000000000" charset="-122"/>
                    <a:ea typeface="思源黑体 Normal" panose="020B0400000000000000" charset="-122"/>
                    <a:sym typeface="+mn-ea"/>
                  </a:rPr>
                  <a:t>。</a:t>
                </a:r>
                <a:endParaRPr lang="en-US" altLang="zh-CN" sz="1600" dirty="0">
                  <a:latin typeface="思源黑体 Normal" panose="020B0400000000000000" charset="-122"/>
                  <a:ea typeface="思源黑体 Normal" panose="020B0400000000000000" charset="-122"/>
                  <a:sym typeface="+mn-ea"/>
                </a:endParaRPr>
              </a:p>
            </p:txBody>
          </p:sp>
        </p:grpSp>
        <p:grpSp>
          <p:nvGrpSpPr>
            <p:cNvPr id="69" name="i$ḷîḑê"/>
            <p:cNvGrpSpPr/>
            <p:nvPr/>
          </p:nvGrpSpPr>
          <p:grpSpPr>
            <a:xfrm>
              <a:off x="4352301" y="1378857"/>
              <a:ext cx="3474698" cy="2325013"/>
              <a:chOff x="660400" y="3910687"/>
              <a:chExt cx="3474698" cy="2325013"/>
            </a:xfrm>
          </p:grpSpPr>
          <p:sp>
            <p:nvSpPr>
              <p:cNvPr id="70" name="işļîḑè"/>
              <p:cNvSpPr/>
              <p:nvPr/>
            </p:nvSpPr>
            <p:spPr>
              <a:xfrm>
                <a:off x="660400" y="3910687"/>
                <a:ext cx="3474698" cy="637315"/>
              </a:xfrm>
              <a:prstGeom prst="rect">
                <a:avLst/>
              </a:prstGeom>
              <a:solidFill>
                <a:schemeClr val="tx2"/>
              </a:solidFill>
              <a:ln w="25400" cap="rnd">
                <a:solidFill>
                  <a:schemeClr val="tx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45720" rIns="91440" bIns="45720" numCol="1" spcCol="0" rtlCol="0" fromWordArt="0" anchor="ctr" anchorCtr="0" forceAA="0" compatLnSpc="1">
                <a:normAutofit/>
              </a:bodyPr>
              <a:p>
                <a:pPr algn="ctr"/>
                <a:r>
                  <a:rPr lang="en-US" altLang="zh-CN" b="1"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报纸、杂志等媒体</a:t>
                </a:r>
                <a:endParaRPr lang="en-US" altLang="zh-CN" b="1"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sp>
            <p:nvSpPr>
              <p:cNvPr id="71" name="ïṧľîḋe"/>
              <p:cNvSpPr/>
              <p:nvPr/>
            </p:nvSpPr>
            <p:spPr>
              <a:xfrm>
                <a:off x="660400" y="3910687"/>
                <a:ext cx="3474698" cy="2325013"/>
              </a:xfrm>
              <a:prstGeom prst="rect">
                <a:avLst/>
              </a:prstGeom>
              <a:noFill/>
              <a:ln w="25400" cap="rnd">
                <a:solidFill>
                  <a:schemeClr val="tx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dirty="0">
                  <a:solidFill>
                    <a:schemeClr val="bg1"/>
                  </a:solidFill>
                  <a:latin typeface="思源黑体 Normal" panose="020B0400000000000000" charset="-122"/>
                  <a:ea typeface="思源黑体 Normal" panose="020B0400000000000000" charset="-122"/>
                </a:endParaRPr>
              </a:p>
            </p:txBody>
          </p:sp>
          <p:sp>
            <p:nvSpPr>
              <p:cNvPr id="72" name="îślídê"/>
              <p:cNvSpPr txBox="1"/>
              <p:nvPr/>
            </p:nvSpPr>
            <p:spPr>
              <a:xfrm>
                <a:off x="838200" y="4843996"/>
                <a:ext cx="3140075" cy="921320"/>
              </a:xfrm>
              <a:prstGeom prst="rect">
                <a:avLst/>
              </a:prstGeom>
              <a:noFill/>
            </p:spPr>
            <p:txBody>
              <a:bodyPr wrap="square" rtlCol="0">
                <a:spAutoFit/>
              </a:bodyPr>
              <a:p>
                <a:pPr lvl="0" algn="just">
                  <a:lnSpc>
                    <a:spcPct val="150000"/>
                  </a:lnSpc>
                  <a:buClrTx/>
                  <a:buSzTx/>
                  <a:buFont typeface="Arial" panose="020B0604020202020204" pitchFamily="34" charset="0"/>
                  <a:defRPr/>
                </a:pPr>
                <a:r>
                  <a:rPr lang="en-US" altLang="zh-CN" sz="1600" dirty="0">
                    <a:latin typeface="思源黑体 Normal" panose="020B0400000000000000" charset="-122"/>
                    <a:ea typeface="思源黑体 Normal" panose="020B0400000000000000" charset="-122"/>
                    <a:sym typeface="+mn-ea"/>
                  </a:rPr>
                  <a:t>报纸、杂志等媒体上</a:t>
                </a:r>
                <a:r>
                  <a:rPr lang="zh-CN" altLang="en-US" sz="1600" dirty="0">
                    <a:latin typeface="思源黑体 Normal" panose="020B0400000000000000" charset="-122"/>
                    <a:ea typeface="思源黑体 Normal" panose="020B0400000000000000" charset="-122"/>
                    <a:sym typeface="+mn-ea"/>
                  </a:rPr>
                  <a:t>会</a:t>
                </a:r>
                <a:r>
                  <a:rPr lang="en-US" altLang="zh-CN" sz="1600" dirty="0">
                    <a:latin typeface="思源黑体 Normal" panose="020B0400000000000000" charset="-122"/>
                    <a:ea typeface="思源黑体 Normal" panose="020B0400000000000000" charset="-122"/>
                    <a:sym typeface="+mn-ea"/>
                  </a:rPr>
                  <a:t>介绍一些企事业单位的情况</a:t>
                </a:r>
                <a:r>
                  <a:rPr lang="zh-CN" altLang="en-US" sz="1600" dirty="0">
                    <a:latin typeface="思源黑体 Normal" panose="020B0400000000000000" charset="-122"/>
                    <a:ea typeface="思源黑体 Normal" panose="020B0400000000000000" charset="-122"/>
                    <a:sym typeface="+mn-ea"/>
                  </a:rPr>
                  <a:t>和</a:t>
                </a:r>
                <a:r>
                  <a:rPr lang="en-US" altLang="zh-CN" sz="1600" dirty="0">
                    <a:latin typeface="思源黑体 Normal" panose="020B0400000000000000" charset="-122"/>
                    <a:ea typeface="思源黑体 Normal" panose="020B0400000000000000" charset="-122"/>
                    <a:sym typeface="+mn-ea"/>
                  </a:rPr>
                  <a:t>招聘信息</a:t>
                </a:r>
                <a:r>
                  <a:rPr lang="zh-CN" altLang="en-US" sz="1600" dirty="0">
                    <a:latin typeface="思源黑体 Normal" panose="020B0400000000000000" charset="-122"/>
                    <a:ea typeface="思源黑体 Normal" panose="020B0400000000000000" charset="-122"/>
                    <a:sym typeface="+mn-ea"/>
                  </a:rPr>
                  <a:t>。</a:t>
                </a:r>
                <a:endParaRPr lang="zh-CN" altLang="en-US" sz="1600" dirty="0">
                  <a:latin typeface="思源黑体 Normal" panose="020B0400000000000000" charset="-122"/>
                  <a:ea typeface="思源黑体 Normal" panose="020B0400000000000000" charset="-122"/>
                  <a:sym typeface="+mn-ea"/>
                </a:endParaRPr>
              </a:p>
            </p:txBody>
          </p:sp>
        </p:grpSp>
        <p:sp>
          <p:nvSpPr>
            <p:cNvPr id="48" name="íśliḍê"/>
            <p:cNvSpPr/>
            <p:nvPr/>
          </p:nvSpPr>
          <p:spPr>
            <a:xfrm>
              <a:off x="660400" y="1378857"/>
              <a:ext cx="3474698" cy="2325013"/>
            </a:xfrm>
            <a:prstGeom prst="rect">
              <a:avLst/>
            </a:prstGeom>
            <a:pattFill prst="pct5">
              <a:fgClr>
                <a:srgbClr val="E4E6EA"/>
              </a:fgClr>
              <a:bgClr>
                <a:srgbClr val="ADB5BF"/>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dirty="0">
                <a:solidFill>
                  <a:schemeClr val="bg1"/>
                </a:solidFill>
                <a:latin typeface="思源黑体 Normal" panose="020B0400000000000000" charset="-122"/>
                <a:ea typeface="思源黑体 Normal" panose="020B0400000000000000" charset="-122"/>
              </a:endParaRPr>
            </a:p>
          </p:txBody>
        </p:sp>
        <p:grpSp>
          <p:nvGrpSpPr>
            <p:cNvPr id="68" name="îṥḷïďe"/>
            <p:cNvGrpSpPr/>
            <p:nvPr/>
          </p:nvGrpSpPr>
          <p:grpSpPr>
            <a:xfrm>
              <a:off x="660400" y="3910687"/>
              <a:ext cx="3474698" cy="2325013"/>
              <a:chOff x="660400" y="3910687"/>
              <a:chExt cx="3474698" cy="2325013"/>
            </a:xfrm>
          </p:grpSpPr>
          <p:sp>
            <p:nvSpPr>
              <p:cNvPr id="67" name="íSľiďé"/>
              <p:cNvSpPr/>
              <p:nvPr/>
            </p:nvSpPr>
            <p:spPr>
              <a:xfrm>
                <a:off x="660400" y="3910687"/>
                <a:ext cx="3474698" cy="637315"/>
              </a:xfrm>
              <a:prstGeom prst="rect">
                <a:avLst/>
              </a:prstGeom>
              <a:solidFill>
                <a:schemeClr val="accent1"/>
              </a:solidFill>
              <a:ln w="25400" cap="rnd">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45720" rIns="91440" bIns="45720" numCol="1" spcCol="0" rtlCol="0" fromWordArt="0" anchor="ctr" anchorCtr="0" forceAA="0" compatLnSpc="1">
                <a:normAutofit/>
              </a:bodyPr>
              <a:p>
                <a:pPr algn="ctr"/>
                <a:r>
                  <a:rPr lang="en-US" altLang="zh-CN" sz="2000" dirty="0">
                    <a:solidFill>
                      <a:schemeClr val="tx1"/>
                    </a:solidFill>
                    <a:latin typeface="思源黑体 Normal" panose="020B0400000000000000" charset="-122"/>
                    <a:ea typeface="思源黑体 Normal" panose="020B0400000000000000" charset="-122"/>
                  </a:rPr>
                  <a:t>广播、电视媒体</a:t>
                </a:r>
                <a:endParaRPr lang="en-US" altLang="zh-CN" sz="2000" dirty="0">
                  <a:solidFill>
                    <a:schemeClr val="tx1"/>
                  </a:solidFill>
                  <a:latin typeface="思源黑体 Normal" panose="020B0400000000000000" charset="-122"/>
                  <a:ea typeface="思源黑体 Normal" panose="020B0400000000000000" charset="-122"/>
                </a:endParaRPr>
              </a:p>
            </p:txBody>
          </p:sp>
          <p:sp>
            <p:nvSpPr>
              <p:cNvPr id="11" name="ïS1iḓé"/>
              <p:cNvSpPr/>
              <p:nvPr/>
            </p:nvSpPr>
            <p:spPr>
              <a:xfrm>
                <a:off x="660400" y="3910687"/>
                <a:ext cx="3474698" cy="2325013"/>
              </a:xfrm>
              <a:prstGeom prst="rect">
                <a:avLst/>
              </a:prstGeom>
              <a:noFill/>
              <a:ln w="25400" cap="rnd">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dirty="0">
                  <a:solidFill>
                    <a:schemeClr val="bg1"/>
                  </a:solidFill>
                  <a:latin typeface="思源黑体 Normal" panose="020B0400000000000000" charset="-122"/>
                  <a:ea typeface="思源黑体 Normal" panose="020B0400000000000000" charset="-122"/>
                </a:endParaRPr>
              </a:p>
            </p:txBody>
          </p:sp>
          <p:sp>
            <p:nvSpPr>
              <p:cNvPr id="55" name="îŝḷídé"/>
              <p:cNvSpPr txBox="1"/>
              <p:nvPr/>
            </p:nvSpPr>
            <p:spPr>
              <a:xfrm>
                <a:off x="817880" y="4841876"/>
                <a:ext cx="3176905" cy="921320"/>
              </a:xfrm>
              <a:prstGeom prst="rect">
                <a:avLst/>
              </a:prstGeom>
              <a:noFill/>
            </p:spPr>
            <p:txBody>
              <a:bodyPr wrap="square" rtlCol="0">
                <a:spAutoFit/>
              </a:bodyPr>
              <a:p>
                <a:pPr lvl="0" indent="0" algn="just">
                  <a:lnSpc>
                    <a:spcPct val="150000"/>
                  </a:lnSpc>
                  <a:buFont typeface="Arial" panose="020B0604020202020204" pitchFamily="34" charset="0"/>
                  <a:buNone/>
                  <a:defRPr/>
                </a:pPr>
                <a:r>
                  <a:rPr lang="en-US" altLang="zh-CN" sz="1600" dirty="0">
                    <a:latin typeface="思源黑体 Normal" panose="020B0400000000000000" charset="-122"/>
                    <a:ea typeface="思源黑体 Normal" panose="020B0400000000000000" charset="-122"/>
                  </a:rPr>
                  <a:t>广播、电视媒体经常会</a:t>
                </a:r>
                <a:r>
                  <a:rPr lang="zh-CN" altLang="en-US" sz="1600" dirty="0">
                    <a:latin typeface="思源黑体 Normal" panose="020B0400000000000000" charset="-122"/>
                    <a:ea typeface="思源黑体 Normal" panose="020B0400000000000000" charset="-122"/>
                  </a:rPr>
                  <a:t>发布</a:t>
                </a:r>
                <a:r>
                  <a:rPr lang="en-US" altLang="zh-CN" sz="1600" dirty="0">
                    <a:latin typeface="思源黑体 Normal" panose="020B0400000000000000" charset="-122"/>
                    <a:ea typeface="思源黑体 Normal" panose="020B0400000000000000" charset="-122"/>
                  </a:rPr>
                  <a:t>就业信息，还会推出求职节目。</a:t>
                </a:r>
                <a:endParaRPr lang="en-US" altLang="zh-CN" sz="1600" dirty="0">
                  <a:latin typeface="思源黑体 Normal" panose="020B0400000000000000" charset="-122"/>
                  <a:ea typeface="思源黑体 Normal" panose="020B0400000000000000" charset="-122"/>
                </a:endParaRPr>
              </a:p>
            </p:txBody>
          </p:sp>
        </p:grpSp>
      </p:grpSp>
      <p:pic>
        <p:nvPicPr>
          <p:cNvPr id="5" name="图片 4"/>
          <p:cNvPicPr>
            <a:picLocks noChangeAspect="1"/>
          </p:cNvPicPr>
          <p:nvPr/>
        </p:nvPicPr>
        <p:blipFill>
          <a:blip r:embed="rId3"/>
          <a:srcRect l="21153"/>
          <a:stretch>
            <a:fillRect/>
          </a:stretch>
        </p:blipFill>
        <p:spPr>
          <a:xfrm>
            <a:off x="655955" y="2047240"/>
            <a:ext cx="3475990" cy="2093595"/>
          </a:xfrm>
          <a:prstGeom prst="rect">
            <a:avLst/>
          </a:prstGeom>
        </p:spPr>
      </p:pic>
      <p:pic>
        <p:nvPicPr>
          <p:cNvPr id="8" name="图片 7"/>
          <p:cNvPicPr>
            <a:picLocks noChangeAspect="1"/>
          </p:cNvPicPr>
          <p:nvPr/>
        </p:nvPicPr>
        <p:blipFill>
          <a:blip r:embed="rId4"/>
          <a:stretch>
            <a:fillRect/>
          </a:stretch>
        </p:blipFill>
        <p:spPr>
          <a:xfrm>
            <a:off x="4348480" y="4314190"/>
            <a:ext cx="1526540" cy="2122170"/>
          </a:xfrm>
          <a:prstGeom prst="rect">
            <a:avLst/>
          </a:prstGeom>
        </p:spPr>
      </p:pic>
      <p:pic>
        <p:nvPicPr>
          <p:cNvPr id="7" name="图片 6"/>
          <p:cNvPicPr>
            <a:picLocks noChangeAspect="1"/>
          </p:cNvPicPr>
          <p:nvPr/>
        </p:nvPicPr>
        <p:blipFill>
          <a:blip r:embed="rId5"/>
          <a:stretch>
            <a:fillRect/>
          </a:stretch>
        </p:blipFill>
        <p:spPr>
          <a:xfrm>
            <a:off x="5276850" y="4318000"/>
            <a:ext cx="1557020" cy="2115185"/>
          </a:xfrm>
          <a:prstGeom prst="rect">
            <a:avLst/>
          </a:prstGeom>
        </p:spPr>
      </p:pic>
      <p:pic>
        <p:nvPicPr>
          <p:cNvPr id="12" name="图片 11"/>
          <p:cNvPicPr>
            <a:picLocks noChangeAspect="1"/>
          </p:cNvPicPr>
          <p:nvPr/>
        </p:nvPicPr>
        <p:blipFill>
          <a:blip r:embed="rId6"/>
          <a:stretch>
            <a:fillRect/>
          </a:stretch>
        </p:blipFill>
        <p:spPr>
          <a:xfrm>
            <a:off x="6289040" y="4323080"/>
            <a:ext cx="1531620" cy="2129155"/>
          </a:xfrm>
          <a:prstGeom prst="rect">
            <a:avLst/>
          </a:prstGeom>
        </p:spPr>
      </p:pic>
      <p:pic>
        <p:nvPicPr>
          <p:cNvPr id="14" name="图片 13"/>
          <p:cNvPicPr>
            <a:picLocks noChangeAspect="1"/>
          </p:cNvPicPr>
          <p:nvPr/>
        </p:nvPicPr>
        <p:blipFill>
          <a:blip r:embed="rId2"/>
          <a:srcRect l="49902" r="8194" b="7541"/>
          <a:stretch>
            <a:fillRect/>
          </a:stretch>
        </p:blipFill>
        <p:spPr>
          <a:xfrm>
            <a:off x="9768205" y="2252980"/>
            <a:ext cx="1784985" cy="1969770"/>
          </a:xfrm>
          <a:prstGeom prst="rect">
            <a:avLst/>
          </a:prstGeom>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就业信息获取的主要渠道</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4184650" y="1344930"/>
            <a:ext cx="3810635" cy="398780"/>
          </a:xfrm>
          <a:prstGeom prst="rect">
            <a:avLst/>
          </a:prstGeom>
          <a:noFill/>
        </p:spPr>
        <p:txBody>
          <a:bodyPr wrap="square" rtlCol="0">
            <a:spAutoFit/>
          </a:bodyPr>
          <a:p>
            <a:pPr algn="ctr"/>
            <a:r>
              <a:rPr sz="2000" spc="150">
                <a:solidFill>
                  <a:schemeClr val="tx1"/>
                </a:solidFill>
                <a:uFillTx/>
                <a:latin typeface="思源黑体 Normal" panose="020B0400000000000000" charset="-122"/>
                <a:ea typeface="思源黑体 Normal" panose="020B0400000000000000" charset="-122"/>
              </a:rPr>
              <a:t>目标单位网站</a:t>
            </a:r>
            <a:endParaRPr sz="2000" spc="150">
              <a:solidFill>
                <a:schemeClr val="tx1"/>
              </a:solidFill>
              <a:uFillTx/>
              <a:latin typeface="思源黑体 Normal" panose="020B0400000000000000" charset="-122"/>
              <a:ea typeface="思源黑体 Normal" panose="020B0400000000000000" charset="-122"/>
            </a:endParaRPr>
          </a:p>
        </p:txBody>
      </p:sp>
      <p:pic>
        <p:nvPicPr>
          <p:cNvPr id="10" name="图片 9"/>
          <p:cNvPicPr>
            <a:picLocks noChangeAspect="1"/>
          </p:cNvPicPr>
          <p:nvPr/>
        </p:nvPicPr>
        <p:blipFill>
          <a:blip r:embed="rId2"/>
          <a:srcRect r="14540"/>
          <a:stretch>
            <a:fillRect/>
          </a:stretch>
        </p:blipFill>
        <p:spPr>
          <a:xfrm>
            <a:off x="733425" y="3364865"/>
            <a:ext cx="10696575" cy="830580"/>
          </a:xfrm>
          <a:prstGeom prst="rect">
            <a:avLst/>
          </a:prstGeom>
        </p:spPr>
      </p:pic>
      <p:pic>
        <p:nvPicPr>
          <p:cNvPr id="5" name="图片 4"/>
          <p:cNvPicPr>
            <a:picLocks noChangeAspect="1"/>
          </p:cNvPicPr>
          <p:nvPr/>
        </p:nvPicPr>
        <p:blipFill>
          <a:blip r:embed="rId3"/>
          <a:stretch>
            <a:fillRect/>
          </a:stretch>
        </p:blipFill>
        <p:spPr>
          <a:xfrm>
            <a:off x="733425" y="2175510"/>
            <a:ext cx="5288915" cy="2790825"/>
          </a:xfrm>
          <a:prstGeom prst="rect">
            <a:avLst/>
          </a:prstGeom>
        </p:spPr>
      </p:pic>
      <p:pic>
        <p:nvPicPr>
          <p:cNvPr id="12" name="图片 11"/>
          <p:cNvPicPr>
            <a:picLocks noChangeAspect="1"/>
          </p:cNvPicPr>
          <p:nvPr/>
        </p:nvPicPr>
        <p:blipFill>
          <a:blip r:embed="rId4"/>
          <a:srcRect l="4761" t="3383" r="5130"/>
          <a:stretch>
            <a:fillRect/>
          </a:stretch>
        </p:blipFill>
        <p:spPr>
          <a:xfrm>
            <a:off x="6154420" y="2175510"/>
            <a:ext cx="5275580" cy="2738120"/>
          </a:xfrm>
          <a:prstGeom prst="rect">
            <a:avLst/>
          </a:prstGeom>
        </p:spPr>
      </p:pic>
      <p:pic>
        <p:nvPicPr>
          <p:cNvPr id="14" name="图片 13"/>
          <p:cNvPicPr>
            <a:picLocks noChangeAspect="1"/>
          </p:cNvPicPr>
          <p:nvPr/>
        </p:nvPicPr>
        <p:blipFill>
          <a:blip r:embed="rId5"/>
          <a:srcRect t="17245" r="7684"/>
          <a:stretch>
            <a:fillRect/>
          </a:stretch>
        </p:blipFill>
        <p:spPr>
          <a:xfrm>
            <a:off x="6141085" y="3355340"/>
            <a:ext cx="5288915" cy="2361565"/>
          </a:xfrm>
          <a:prstGeom prst="rect">
            <a:avLst/>
          </a:prstGeom>
        </p:spPr>
      </p:pic>
      <p:pic>
        <p:nvPicPr>
          <p:cNvPr id="16" name="图片 15"/>
          <p:cNvPicPr>
            <a:picLocks noChangeAspect="1"/>
          </p:cNvPicPr>
          <p:nvPr/>
        </p:nvPicPr>
        <p:blipFill>
          <a:blip r:embed="rId6"/>
          <a:srcRect b="30823"/>
          <a:stretch>
            <a:fillRect/>
          </a:stretch>
        </p:blipFill>
        <p:spPr>
          <a:xfrm>
            <a:off x="732790" y="3355340"/>
            <a:ext cx="5289550" cy="1825625"/>
          </a:xfrm>
          <a:prstGeom prst="rect">
            <a:avLst/>
          </a:prstGeom>
        </p:spPr>
      </p:pic>
      <p:pic>
        <p:nvPicPr>
          <p:cNvPr id="15" name="图片 14"/>
          <p:cNvPicPr>
            <a:picLocks noChangeAspect="1"/>
          </p:cNvPicPr>
          <p:nvPr/>
        </p:nvPicPr>
        <p:blipFill>
          <a:blip r:embed="rId7"/>
          <a:srcRect r="6074" b="36910"/>
          <a:stretch>
            <a:fillRect/>
          </a:stretch>
        </p:blipFill>
        <p:spPr>
          <a:xfrm>
            <a:off x="732790" y="4320540"/>
            <a:ext cx="5289550" cy="1866900"/>
          </a:xfrm>
          <a:prstGeom prst="rect">
            <a:avLst/>
          </a:prstGeom>
        </p:spPr>
      </p:pic>
      <p:pic>
        <p:nvPicPr>
          <p:cNvPr id="17" name="图片 16"/>
          <p:cNvPicPr>
            <a:picLocks noChangeAspect="1"/>
          </p:cNvPicPr>
          <p:nvPr/>
        </p:nvPicPr>
        <p:blipFill>
          <a:blip r:embed="rId8"/>
          <a:srcRect b="37860"/>
          <a:stretch>
            <a:fillRect/>
          </a:stretch>
        </p:blipFill>
        <p:spPr>
          <a:xfrm>
            <a:off x="6154420" y="4320540"/>
            <a:ext cx="5277485" cy="1862455"/>
          </a:xfrm>
          <a:prstGeom prst="rect">
            <a:avLst/>
          </a:prstGeo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就业信息获取的主要渠道</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文本框 5"/>
          <p:cNvSpPr txBox="1"/>
          <p:nvPr/>
        </p:nvSpPr>
        <p:spPr>
          <a:xfrm>
            <a:off x="4184650" y="1344930"/>
            <a:ext cx="3810635" cy="398780"/>
          </a:xfrm>
          <a:prstGeom prst="rect">
            <a:avLst/>
          </a:prstGeom>
          <a:noFill/>
        </p:spPr>
        <p:txBody>
          <a:bodyPr wrap="square" rtlCol="0">
            <a:spAutoFit/>
          </a:bodyPr>
          <a:p>
            <a:pPr algn="ctr"/>
            <a:r>
              <a:rPr sz="2000" spc="150">
                <a:solidFill>
                  <a:schemeClr val="tx1"/>
                </a:solidFill>
                <a:uFillTx/>
                <a:latin typeface="思源黑体 Normal" panose="020B0400000000000000" charset="-122"/>
                <a:ea typeface="思源黑体 Normal" panose="020B0400000000000000" charset="-122"/>
              </a:rPr>
              <a:t>人脉网络</a:t>
            </a:r>
            <a:endParaRPr sz="2000" spc="150">
              <a:solidFill>
                <a:schemeClr val="tx1"/>
              </a:solidFill>
              <a:uFillTx/>
              <a:latin typeface="思源黑体 Normal" panose="020B0400000000000000" charset="-122"/>
              <a:ea typeface="思源黑体 Normal" panose="020B0400000000000000" charset="-122"/>
            </a:endParaRPr>
          </a:p>
        </p:txBody>
      </p:sp>
      <p:sp>
        <p:nvSpPr>
          <p:cNvPr id="5" name="íṡḷîdé"/>
          <p:cNvSpPr/>
          <p:nvPr/>
        </p:nvSpPr>
        <p:spPr>
          <a:xfrm>
            <a:off x="4439920" y="2512060"/>
            <a:ext cx="3308350" cy="3308350"/>
          </a:xfrm>
          <a:prstGeom prst="ellipse">
            <a:avLst/>
          </a:prstGeom>
          <a:solidFill>
            <a:schemeClr val="bg1">
              <a:lumMod val="50000"/>
              <a:alpha val="1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p>
        </p:txBody>
      </p:sp>
      <p:sp>
        <p:nvSpPr>
          <p:cNvPr id="7" name="i$ḷïďe"/>
          <p:cNvSpPr/>
          <p:nvPr/>
        </p:nvSpPr>
        <p:spPr>
          <a:xfrm>
            <a:off x="4859020" y="2930525"/>
            <a:ext cx="2470150" cy="2470150"/>
          </a:xfrm>
          <a:prstGeom prst="ellipse">
            <a:avLst/>
          </a:prstGeom>
          <a:solidFill>
            <a:schemeClr val="bg1">
              <a:lumMod val="50000"/>
              <a:alpha val="1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p>
        </p:txBody>
      </p:sp>
      <p:sp>
        <p:nvSpPr>
          <p:cNvPr id="8" name="îšľîḋè"/>
          <p:cNvSpPr/>
          <p:nvPr/>
        </p:nvSpPr>
        <p:spPr>
          <a:xfrm>
            <a:off x="5255895" y="3328035"/>
            <a:ext cx="1675765" cy="1675765"/>
          </a:xfrm>
          <a:prstGeom prst="ellipse">
            <a:avLst/>
          </a:prstGeom>
          <a:solidFill>
            <a:schemeClr val="bg1">
              <a:lumMod val="50000"/>
              <a:alpha val="1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p>
        </p:txBody>
      </p:sp>
      <p:grpSp>
        <p:nvGrpSpPr>
          <p:cNvPr id="153" name="íṣľíḓê"/>
          <p:cNvGrpSpPr/>
          <p:nvPr/>
        </p:nvGrpSpPr>
        <p:grpSpPr>
          <a:xfrm rot="0">
            <a:off x="5252085" y="3469640"/>
            <a:ext cx="1683385" cy="1315720"/>
            <a:chOff x="5252267" y="2921723"/>
            <a:chExt cx="1683270" cy="1315721"/>
          </a:xfrm>
        </p:grpSpPr>
        <p:sp>
          <p:nvSpPr>
            <p:cNvPr id="10" name="íṥḻïďe"/>
            <p:cNvSpPr/>
            <p:nvPr/>
          </p:nvSpPr>
          <p:spPr>
            <a:xfrm>
              <a:off x="5745012" y="3109400"/>
              <a:ext cx="679669" cy="679669"/>
            </a:xfrm>
            <a:prstGeom prst="rect">
              <a:avLst/>
            </a:prstGeom>
            <a:ln>
              <a:noFill/>
            </a:ln>
          </p:spPr>
          <p:style>
            <a:lnRef idx="0">
              <a:scrgbClr r="0" g="0" b="0"/>
            </a:lnRef>
            <a:fillRef idx="0">
              <a:scrgbClr r="0" g="0" b="0"/>
            </a:fillRef>
            <a:effectRef idx="0">
              <a:scrgbClr r="0" g="0" b="0"/>
            </a:effectRef>
            <a:fontRef idx="minor">
              <a:schemeClr val="lt1"/>
            </a:fontRef>
          </p:style>
          <p:txBody>
            <a:bodyPr anchor="ctr"/>
            <a:lstStyle/>
            <a:p>
              <a:pPr algn="ctr"/>
            </a:p>
          </p:txBody>
        </p:sp>
        <p:sp>
          <p:nvSpPr>
            <p:cNvPr id="57" name="iṣ1íḑe"/>
            <p:cNvSpPr/>
            <p:nvPr/>
          </p:nvSpPr>
          <p:spPr bwMode="auto">
            <a:xfrm>
              <a:off x="6085531" y="3605837"/>
              <a:ext cx="358418" cy="631607"/>
            </a:xfrm>
            <a:custGeom>
              <a:avLst/>
              <a:gdLst>
                <a:gd name="T0" fmla="*/ 149 w 199"/>
                <a:gd name="T1" fmla="*/ 350 h 350"/>
                <a:gd name="T2" fmla="*/ 150 w 199"/>
                <a:gd name="T3" fmla="*/ 189 h 350"/>
                <a:gd name="T4" fmla="*/ 199 w 199"/>
                <a:gd name="T5" fmla="*/ 56 h 350"/>
                <a:gd name="T6" fmla="*/ 90 w 199"/>
                <a:gd name="T7" fmla="*/ 0 h 350"/>
                <a:gd name="T8" fmla="*/ 30 w 199"/>
                <a:gd name="T9" fmla="*/ 0 h 350"/>
                <a:gd name="T10" fmla="*/ 0 w 199"/>
                <a:gd name="T11" fmla="*/ 0 h 350"/>
                <a:gd name="T12" fmla="*/ 0 w 199"/>
                <a:gd name="T13" fmla="*/ 350 h 350"/>
                <a:gd name="T14" fmla="*/ 149 w 199"/>
                <a:gd name="T15" fmla="*/ 35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50">
                  <a:moveTo>
                    <a:pt x="149" y="350"/>
                  </a:moveTo>
                  <a:cubicBezTo>
                    <a:pt x="150" y="189"/>
                    <a:pt x="150" y="189"/>
                    <a:pt x="150" y="189"/>
                  </a:cubicBezTo>
                  <a:cubicBezTo>
                    <a:pt x="199" y="56"/>
                    <a:pt x="199" y="56"/>
                    <a:pt x="199" y="56"/>
                  </a:cubicBezTo>
                  <a:cubicBezTo>
                    <a:pt x="179" y="35"/>
                    <a:pt x="146" y="18"/>
                    <a:pt x="90" y="0"/>
                  </a:cubicBezTo>
                  <a:cubicBezTo>
                    <a:pt x="30" y="0"/>
                    <a:pt x="30" y="0"/>
                    <a:pt x="30" y="0"/>
                  </a:cubicBezTo>
                  <a:cubicBezTo>
                    <a:pt x="0" y="0"/>
                    <a:pt x="0" y="0"/>
                    <a:pt x="0" y="0"/>
                  </a:cubicBezTo>
                  <a:cubicBezTo>
                    <a:pt x="0" y="350"/>
                    <a:pt x="0" y="350"/>
                    <a:pt x="0" y="350"/>
                  </a:cubicBezTo>
                  <a:lnTo>
                    <a:pt x="149" y="350"/>
                  </a:ln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š1íďe"/>
            <p:cNvSpPr/>
            <p:nvPr/>
          </p:nvSpPr>
          <p:spPr bwMode="auto">
            <a:xfrm>
              <a:off x="6269686" y="3678129"/>
              <a:ext cx="303628" cy="474847"/>
            </a:xfrm>
            <a:custGeom>
              <a:avLst/>
              <a:gdLst>
                <a:gd name="T0" fmla="*/ 4 w 169"/>
                <a:gd name="T1" fmla="*/ 15 h 263"/>
                <a:gd name="T2" fmla="*/ 8 w 169"/>
                <a:gd name="T3" fmla="*/ 14 h 263"/>
                <a:gd name="T4" fmla="*/ 13 w 169"/>
                <a:gd name="T5" fmla="*/ 12 h 263"/>
                <a:gd name="T6" fmla="*/ 13 w 169"/>
                <a:gd name="T7" fmla="*/ 12 h 263"/>
                <a:gd name="T8" fmla="*/ 53 w 169"/>
                <a:gd name="T9" fmla="*/ 2 h 263"/>
                <a:gd name="T10" fmla="*/ 84 w 169"/>
                <a:gd name="T11" fmla="*/ 6 h 263"/>
                <a:gd name="T12" fmla="*/ 104 w 169"/>
                <a:gd name="T13" fmla="*/ 27 h 263"/>
                <a:gd name="T14" fmla="*/ 120 w 169"/>
                <a:gd name="T15" fmla="*/ 74 h 263"/>
                <a:gd name="T16" fmla="*/ 119 w 169"/>
                <a:gd name="T17" fmla="*/ 74 h 263"/>
                <a:gd name="T18" fmla="*/ 162 w 169"/>
                <a:gd name="T19" fmla="*/ 204 h 263"/>
                <a:gd name="T20" fmla="*/ 129 w 169"/>
                <a:gd name="T21" fmla="*/ 257 h 263"/>
                <a:gd name="T22" fmla="*/ 129 w 169"/>
                <a:gd name="T23" fmla="*/ 257 h 263"/>
                <a:gd name="T24" fmla="*/ 69 w 169"/>
                <a:gd name="T25" fmla="*/ 227 h 263"/>
                <a:gd name="T26" fmla="*/ 0 w 169"/>
                <a:gd name="T27" fmla="*/ 16 h 263"/>
                <a:gd name="T28" fmla="*/ 4 w 169"/>
                <a:gd name="T29" fmla="*/ 1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263">
                  <a:moveTo>
                    <a:pt x="4" y="15"/>
                  </a:moveTo>
                  <a:cubicBezTo>
                    <a:pt x="8" y="14"/>
                    <a:pt x="8" y="14"/>
                    <a:pt x="8" y="14"/>
                  </a:cubicBezTo>
                  <a:cubicBezTo>
                    <a:pt x="13" y="12"/>
                    <a:pt x="13" y="12"/>
                    <a:pt x="13" y="12"/>
                  </a:cubicBezTo>
                  <a:cubicBezTo>
                    <a:pt x="13" y="12"/>
                    <a:pt x="13" y="12"/>
                    <a:pt x="13" y="12"/>
                  </a:cubicBezTo>
                  <a:cubicBezTo>
                    <a:pt x="53" y="2"/>
                    <a:pt x="53" y="2"/>
                    <a:pt x="53" y="2"/>
                  </a:cubicBezTo>
                  <a:cubicBezTo>
                    <a:pt x="64" y="0"/>
                    <a:pt x="74" y="2"/>
                    <a:pt x="84" y="6"/>
                  </a:cubicBezTo>
                  <a:cubicBezTo>
                    <a:pt x="94" y="11"/>
                    <a:pt x="101" y="17"/>
                    <a:pt x="104" y="27"/>
                  </a:cubicBezTo>
                  <a:cubicBezTo>
                    <a:pt x="120" y="74"/>
                    <a:pt x="120" y="74"/>
                    <a:pt x="120" y="74"/>
                  </a:cubicBezTo>
                  <a:cubicBezTo>
                    <a:pt x="119" y="74"/>
                    <a:pt x="119" y="74"/>
                    <a:pt x="119" y="74"/>
                  </a:cubicBezTo>
                  <a:cubicBezTo>
                    <a:pt x="162" y="204"/>
                    <a:pt x="162" y="204"/>
                    <a:pt x="162" y="204"/>
                  </a:cubicBezTo>
                  <a:cubicBezTo>
                    <a:pt x="169" y="226"/>
                    <a:pt x="155" y="250"/>
                    <a:pt x="129" y="257"/>
                  </a:cubicBezTo>
                  <a:cubicBezTo>
                    <a:pt x="129" y="257"/>
                    <a:pt x="129" y="257"/>
                    <a:pt x="129" y="257"/>
                  </a:cubicBezTo>
                  <a:cubicBezTo>
                    <a:pt x="104" y="263"/>
                    <a:pt x="77" y="250"/>
                    <a:pt x="69" y="227"/>
                  </a:cubicBezTo>
                  <a:cubicBezTo>
                    <a:pt x="0" y="16"/>
                    <a:pt x="0" y="16"/>
                    <a:pt x="0" y="16"/>
                  </a:cubicBezTo>
                  <a:cubicBezTo>
                    <a:pt x="4" y="15"/>
                    <a:pt x="4" y="15"/>
                    <a:pt x="4" y="15"/>
                  </a:cubicBez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1îḓè"/>
            <p:cNvSpPr/>
            <p:nvPr/>
          </p:nvSpPr>
          <p:spPr bwMode="auto">
            <a:xfrm>
              <a:off x="6380788" y="3936099"/>
              <a:ext cx="379725" cy="211550"/>
            </a:xfrm>
            <a:custGeom>
              <a:avLst/>
              <a:gdLst>
                <a:gd name="T0" fmla="*/ 1 w 211"/>
                <a:gd name="T1" fmla="*/ 31 h 117"/>
                <a:gd name="T2" fmla="*/ 1 w 211"/>
                <a:gd name="T3" fmla="*/ 35 h 117"/>
                <a:gd name="T4" fmla="*/ 2 w 211"/>
                <a:gd name="T5" fmla="*/ 40 h 117"/>
                <a:gd name="T6" fmla="*/ 2 w 211"/>
                <a:gd name="T7" fmla="*/ 40 h 117"/>
                <a:gd name="T8" fmla="*/ 8 w 211"/>
                <a:gd name="T9" fmla="*/ 80 h 117"/>
                <a:gd name="T10" fmla="*/ 24 w 211"/>
                <a:gd name="T11" fmla="*/ 106 h 117"/>
                <a:gd name="T12" fmla="*/ 51 w 211"/>
                <a:gd name="T13" fmla="*/ 116 h 117"/>
                <a:gd name="T14" fmla="*/ 100 w 211"/>
                <a:gd name="T15" fmla="*/ 109 h 117"/>
                <a:gd name="T16" fmla="*/ 100 w 211"/>
                <a:gd name="T17" fmla="*/ 109 h 117"/>
                <a:gd name="T18" fmla="*/ 211 w 211"/>
                <a:gd name="T19" fmla="*/ 94 h 117"/>
                <a:gd name="T20" fmla="*/ 194 w 211"/>
                <a:gd name="T21" fmla="*/ 0 h 117"/>
                <a:gd name="T22" fmla="*/ 0 w 211"/>
                <a:gd name="T23" fmla="*/ 26 h 117"/>
                <a:gd name="T24" fmla="*/ 1 w 211"/>
                <a:gd name="T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117">
                  <a:moveTo>
                    <a:pt x="1" y="31"/>
                  </a:moveTo>
                  <a:cubicBezTo>
                    <a:pt x="1" y="35"/>
                    <a:pt x="1" y="35"/>
                    <a:pt x="1" y="35"/>
                  </a:cubicBezTo>
                  <a:cubicBezTo>
                    <a:pt x="2" y="40"/>
                    <a:pt x="2" y="40"/>
                    <a:pt x="2" y="40"/>
                  </a:cubicBezTo>
                  <a:cubicBezTo>
                    <a:pt x="2" y="40"/>
                    <a:pt x="2" y="40"/>
                    <a:pt x="2" y="40"/>
                  </a:cubicBezTo>
                  <a:cubicBezTo>
                    <a:pt x="8" y="80"/>
                    <a:pt x="8" y="80"/>
                    <a:pt x="8" y="80"/>
                  </a:cubicBezTo>
                  <a:cubicBezTo>
                    <a:pt x="11" y="91"/>
                    <a:pt x="16" y="100"/>
                    <a:pt x="24" y="106"/>
                  </a:cubicBezTo>
                  <a:cubicBezTo>
                    <a:pt x="32" y="114"/>
                    <a:pt x="40" y="117"/>
                    <a:pt x="51" y="116"/>
                  </a:cubicBezTo>
                  <a:cubicBezTo>
                    <a:pt x="100" y="109"/>
                    <a:pt x="100" y="109"/>
                    <a:pt x="100" y="109"/>
                  </a:cubicBezTo>
                  <a:cubicBezTo>
                    <a:pt x="100" y="109"/>
                    <a:pt x="100" y="109"/>
                    <a:pt x="100" y="109"/>
                  </a:cubicBezTo>
                  <a:cubicBezTo>
                    <a:pt x="211" y="94"/>
                    <a:pt x="211" y="94"/>
                    <a:pt x="211" y="94"/>
                  </a:cubicBezTo>
                  <a:cubicBezTo>
                    <a:pt x="194" y="0"/>
                    <a:pt x="194" y="0"/>
                    <a:pt x="194" y="0"/>
                  </a:cubicBezTo>
                  <a:cubicBezTo>
                    <a:pt x="0" y="26"/>
                    <a:pt x="0" y="26"/>
                    <a:pt x="0" y="26"/>
                  </a:cubicBezTo>
                  <a:cubicBezTo>
                    <a:pt x="1" y="31"/>
                    <a:pt x="1" y="31"/>
                    <a:pt x="1" y="31"/>
                  </a:cubicBez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iṥļíḋe"/>
            <p:cNvSpPr/>
            <p:nvPr/>
          </p:nvSpPr>
          <p:spPr bwMode="auto">
            <a:xfrm>
              <a:off x="6089336" y="2921723"/>
              <a:ext cx="307432" cy="642261"/>
            </a:xfrm>
            <a:custGeom>
              <a:avLst/>
              <a:gdLst>
                <a:gd name="T0" fmla="*/ 0 w 171"/>
                <a:gd name="T1" fmla="*/ 356 h 356"/>
                <a:gd name="T2" fmla="*/ 156 w 171"/>
                <a:gd name="T3" fmla="*/ 203 h 356"/>
                <a:gd name="T4" fmla="*/ 150 w 171"/>
                <a:gd name="T5" fmla="*/ 59 h 356"/>
                <a:gd name="T6" fmla="*/ 0 w 171"/>
                <a:gd name="T7" fmla="*/ 0 h 356"/>
                <a:gd name="T8" fmla="*/ 0 w 171"/>
                <a:gd name="T9" fmla="*/ 356 h 356"/>
              </a:gdLst>
              <a:ahLst/>
              <a:cxnLst>
                <a:cxn ang="0">
                  <a:pos x="T0" y="T1"/>
                </a:cxn>
                <a:cxn ang="0">
                  <a:pos x="T2" y="T3"/>
                </a:cxn>
                <a:cxn ang="0">
                  <a:pos x="T4" y="T5"/>
                </a:cxn>
                <a:cxn ang="0">
                  <a:pos x="T6" y="T7"/>
                </a:cxn>
                <a:cxn ang="0">
                  <a:pos x="T8" y="T9"/>
                </a:cxn>
              </a:cxnLst>
              <a:rect l="0" t="0" r="r" b="b"/>
              <a:pathLst>
                <a:path w="171" h="356">
                  <a:moveTo>
                    <a:pt x="0" y="356"/>
                  </a:moveTo>
                  <a:cubicBezTo>
                    <a:pt x="69" y="348"/>
                    <a:pt x="135" y="294"/>
                    <a:pt x="156" y="203"/>
                  </a:cubicBezTo>
                  <a:cubicBezTo>
                    <a:pt x="169" y="145"/>
                    <a:pt x="171" y="93"/>
                    <a:pt x="150" y="59"/>
                  </a:cubicBezTo>
                  <a:cubicBezTo>
                    <a:pt x="122" y="11"/>
                    <a:pt x="59" y="1"/>
                    <a:pt x="0" y="0"/>
                  </a:cubicBezTo>
                  <a:lnTo>
                    <a:pt x="0" y="356"/>
                  </a:lnTo>
                  <a:close/>
                </a:path>
              </a:pathLst>
            </a:custGeom>
            <a:solidFill>
              <a:srgbClr val="7552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i$ľîḑê"/>
            <p:cNvSpPr/>
            <p:nvPr/>
          </p:nvSpPr>
          <p:spPr bwMode="auto">
            <a:xfrm>
              <a:off x="5743855" y="3605837"/>
              <a:ext cx="358418" cy="631607"/>
            </a:xfrm>
            <a:custGeom>
              <a:avLst/>
              <a:gdLst>
                <a:gd name="T0" fmla="*/ 51 w 199"/>
                <a:gd name="T1" fmla="*/ 350 h 350"/>
                <a:gd name="T2" fmla="*/ 49 w 199"/>
                <a:gd name="T3" fmla="*/ 189 h 350"/>
                <a:gd name="T4" fmla="*/ 0 w 199"/>
                <a:gd name="T5" fmla="*/ 56 h 350"/>
                <a:gd name="T6" fmla="*/ 109 w 199"/>
                <a:gd name="T7" fmla="*/ 0 h 350"/>
                <a:gd name="T8" fmla="*/ 170 w 199"/>
                <a:gd name="T9" fmla="*/ 0 h 350"/>
                <a:gd name="T10" fmla="*/ 199 w 199"/>
                <a:gd name="T11" fmla="*/ 0 h 350"/>
                <a:gd name="T12" fmla="*/ 199 w 199"/>
                <a:gd name="T13" fmla="*/ 350 h 350"/>
                <a:gd name="T14" fmla="*/ 51 w 199"/>
                <a:gd name="T15" fmla="*/ 35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50">
                  <a:moveTo>
                    <a:pt x="51" y="350"/>
                  </a:moveTo>
                  <a:cubicBezTo>
                    <a:pt x="49" y="189"/>
                    <a:pt x="49" y="189"/>
                    <a:pt x="49" y="189"/>
                  </a:cubicBezTo>
                  <a:cubicBezTo>
                    <a:pt x="0" y="56"/>
                    <a:pt x="0" y="56"/>
                    <a:pt x="0" y="56"/>
                  </a:cubicBezTo>
                  <a:cubicBezTo>
                    <a:pt x="20" y="35"/>
                    <a:pt x="54" y="18"/>
                    <a:pt x="109" y="0"/>
                  </a:cubicBezTo>
                  <a:cubicBezTo>
                    <a:pt x="170" y="0"/>
                    <a:pt x="170" y="0"/>
                    <a:pt x="170" y="0"/>
                  </a:cubicBezTo>
                  <a:cubicBezTo>
                    <a:pt x="199" y="0"/>
                    <a:pt x="199" y="0"/>
                    <a:pt x="199" y="0"/>
                  </a:cubicBezTo>
                  <a:cubicBezTo>
                    <a:pt x="199" y="350"/>
                    <a:pt x="199" y="350"/>
                    <a:pt x="199" y="350"/>
                  </a:cubicBezTo>
                  <a:lnTo>
                    <a:pt x="51" y="350"/>
                  </a:ln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ṩľîḍè"/>
            <p:cNvSpPr/>
            <p:nvPr/>
          </p:nvSpPr>
          <p:spPr bwMode="auto">
            <a:xfrm>
              <a:off x="5941708" y="3488648"/>
              <a:ext cx="302106" cy="535724"/>
            </a:xfrm>
            <a:custGeom>
              <a:avLst/>
              <a:gdLst>
                <a:gd name="T0" fmla="*/ 397 w 397"/>
                <a:gd name="T1" fmla="*/ 154 h 704"/>
                <a:gd name="T2" fmla="*/ 203 w 397"/>
                <a:gd name="T3" fmla="*/ 704 h 704"/>
                <a:gd name="T4" fmla="*/ 0 w 397"/>
                <a:gd name="T5" fmla="*/ 154 h 704"/>
                <a:gd name="T6" fmla="*/ 71 w 397"/>
                <a:gd name="T7" fmla="*/ 152 h 704"/>
                <a:gd name="T8" fmla="*/ 71 w 397"/>
                <a:gd name="T9" fmla="*/ 0 h 704"/>
                <a:gd name="T10" fmla="*/ 331 w 397"/>
                <a:gd name="T11" fmla="*/ 0 h 704"/>
                <a:gd name="T12" fmla="*/ 331 w 397"/>
                <a:gd name="T13" fmla="*/ 152 h 704"/>
                <a:gd name="T14" fmla="*/ 397 w 397"/>
                <a:gd name="T15" fmla="*/ 154 h 7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7" h="704">
                  <a:moveTo>
                    <a:pt x="397" y="154"/>
                  </a:moveTo>
                  <a:lnTo>
                    <a:pt x="203" y="704"/>
                  </a:lnTo>
                  <a:lnTo>
                    <a:pt x="0" y="154"/>
                  </a:lnTo>
                  <a:lnTo>
                    <a:pt x="71" y="152"/>
                  </a:lnTo>
                  <a:lnTo>
                    <a:pt x="71" y="0"/>
                  </a:lnTo>
                  <a:lnTo>
                    <a:pt x="331" y="0"/>
                  </a:lnTo>
                  <a:lnTo>
                    <a:pt x="331" y="152"/>
                  </a:lnTo>
                  <a:lnTo>
                    <a:pt x="397" y="154"/>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îṣḷîḑe"/>
            <p:cNvSpPr/>
            <p:nvPr/>
          </p:nvSpPr>
          <p:spPr bwMode="auto">
            <a:xfrm>
              <a:off x="5988888" y="3488648"/>
              <a:ext cx="208506" cy="176545"/>
            </a:xfrm>
            <a:custGeom>
              <a:avLst/>
              <a:gdLst>
                <a:gd name="T0" fmla="*/ 0 w 116"/>
                <a:gd name="T1" fmla="*/ 64 h 98"/>
                <a:gd name="T2" fmla="*/ 4 w 116"/>
                <a:gd name="T3" fmla="*/ 64 h 98"/>
                <a:gd name="T4" fmla="*/ 4 w 116"/>
                <a:gd name="T5" fmla="*/ 0 h 98"/>
                <a:gd name="T6" fmla="*/ 114 w 116"/>
                <a:gd name="T7" fmla="*/ 0 h 98"/>
                <a:gd name="T8" fmla="*/ 114 w 116"/>
                <a:gd name="T9" fmla="*/ 64 h 98"/>
                <a:gd name="T10" fmla="*/ 116 w 116"/>
                <a:gd name="T11" fmla="*/ 64 h 98"/>
                <a:gd name="T12" fmla="*/ 60 w 116"/>
                <a:gd name="T13" fmla="*/ 98 h 98"/>
                <a:gd name="T14" fmla="*/ 0 w 116"/>
                <a:gd name="T15" fmla="*/ 6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98">
                  <a:moveTo>
                    <a:pt x="0" y="64"/>
                  </a:moveTo>
                  <a:cubicBezTo>
                    <a:pt x="4" y="64"/>
                    <a:pt x="4" y="64"/>
                    <a:pt x="4" y="64"/>
                  </a:cubicBezTo>
                  <a:cubicBezTo>
                    <a:pt x="4" y="0"/>
                    <a:pt x="4" y="0"/>
                    <a:pt x="4" y="0"/>
                  </a:cubicBezTo>
                  <a:cubicBezTo>
                    <a:pt x="114" y="0"/>
                    <a:pt x="114" y="0"/>
                    <a:pt x="114" y="0"/>
                  </a:cubicBezTo>
                  <a:cubicBezTo>
                    <a:pt x="114" y="64"/>
                    <a:pt x="114" y="64"/>
                    <a:pt x="114" y="64"/>
                  </a:cubicBezTo>
                  <a:cubicBezTo>
                    <a:pt x="116" y="64"/>
                    <a:pt x="116" y="64"/>
                    <a:pt x="116" y="64"/>
                  </a:cubicBezTo>
                  <a:cubicBezTo>
                    <a:pt x="103" y="81"/>
                    <a:pt x="83" y="98"/>
                    <a:pt x="60" y="98"/>
                  </a:cubicBezTo>
                  <a:cubicBezTo>
                    <a:pt x="36" y="98"/>
                    <a:pt x="14" y="81"/>
                    <a:pt x="0" y="64"/>
                  </a:cubicBezTo>
                  <a:close/>
                </a:path>
              </a:pathLst>
            </a:custGeom>
            <a:solidFill>
              <a:srgbClr val="E0DA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ḻíḑe"/>
            <p:cNvSpPr/>
            <p:nvPr/>
          </p:nvSpPr>
          <p:spPr bwMode="auto">
            <a:xfrm>
              <a:off x="5995736" y="3488648"/>
              <a:ext cx="197853" cy="126321"/>
            </a:xfrm>
            <a:custGeom>
              <a:avLst/>
              <a:gdLst>
                <a:gd name="T0" fmla="*/ 0 w 110"/>
                <a:gd name="T1" fmla="*/ 62 h 70"/>
                <a:gd name="T2" fmla="*/ 0 w 110"/>
                <a:gd name="T3" fmla="*/ 0 h 70"/>
                <a:gd name="T4" fmla="*/ 110 w 110"/>
                <a:gd name="T5" fmla="*/ 0 h 70"/>
                <a:gd name="T6" fmla="*/ 110 w 110"/>
                <a:gd name="T7" fmla="*/ 62 h 70"/>
                <a:gd name="T8" fmla="*/ 55 w 110"/>
                <a:gd name="T9" fmla="*/ 70 h 70"/>
                <a:gd name="T10" fmla="*/ 0 w 110"/>
                <a:gd name="T11" fmla="*/ 62 h 70"/>
              </a:gdLst>
              <a:ahLst/>
              <a:cxnLst>
                <a:cxn ang="0">
                  <a:pos x="T0" y="T1"/>
                </a:cxn>
                <a:cxn ang="0">
                  <a:pos x="T2" y="T3"/>
                </a:cxn>
                <a:cxn ang="0">
                  <a:pos x="T4" y="T5"/>
                </a:cxn>
                <a:cxn ang="0">
                  <a:pos x="T6" y="T7"/>
                </a:cxn>
                <a:cxn ang="0">
                  <a:pos x="T8" y="T9"/>
                </a:cxn>
                <a:cxn ang="0">
                  <a:pos x="T10" y="T11"/>
                </a:cxn>
              </a:cxnLst>
              <a:rect l="0" t="0" r="r" b="b"/>
              <a:pathLst>
                <a:path w="110" h="70">
                  <a:moveTo>
                    <a:pt x="0" y="62"/>
                  </a:moveTo>
                  <a:cubicBezTo>
                    <a:pt x="0" y="0"/>
                    <a:pt x="0" y="0"/>
                    <a:pt x="0" y="0"/>
                  </a:cubicBezTo>
                  <a:cubicBezTo>
                    <a:pt x="110" y="0"/>
                    <a:pt x="110" y="0"/>
                    <a:pt x="110" y="0"/>
                  </a:cubicBezTo>
                  <a:cubicBezTo>
                    <a:pt x="110" y="62"/>
                    <a:pt x="110" y="62"/>
                    <a:pt x="110" y="62"/>
                  </a:cubicBezTo>
                  <a:cubicBezTo>
                    <a:pt x="93" y="67"/>
                    <a:pt x="74" y="70"/>
                    <a:pt x="55" y="70"/>
                  </a:cubicBezTo>
                  <a:cubicBezTo>
                    <a:pt x="36" y="70"/>
                    <a:pt x="18" y="67"/>
                    <a:pt x="0" y="62"/>
                  </a:cubicBezTo>
                  <a:close/>
                </a:path>
              </a:pathLst>
            </a:custGeom>
            <a:solidFill>
              <a:srgbClr val="CAC5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išḷíḓè"/>
            <p:cNvSpPr/>
            <p:nvPr/>
          </p:nvSpPr>
          <p:spPr bwMode="auto">
            <a:xfrm>
              <a:off x="5969103" y="3488648"/>
              <a:ext cx="124039" cy="281560"/>
            </a:xfrm>
            <a:custGeom>
              <a:avLst/>
              <a:gdLst>
                <a:gd name="T0" fmla="*/ 163 w 163"/>
                <a:gd name="T1" fmla="*/ 370 h 370"/>
                <a:gd name="T2" fmla="*/ 0 w 163"/>
                <a:gd name="T3" fmla="*/ 154 h 370"/>
                <a:gd name="T4" fmla="*/ 35 w 163"/>
                <a:gd name="T5" fmla="*/ 152 h 370"/>
                <a:gd name="T6" fmla="*/ 35 w 163"/>
                <a:gd name="T7" fmla="*/ 0 h 370"/>
                <a:gd name="T8" fmla="*/ 163 w 163"/>
                <a:gd name="T9" fmla="*/ 0 h 370"/>
                <a:gd name="T10" fmla="*/ 163 w 163"/>
                <a:gd name="T11" fmla="*/ 370 h 370"/>
              </a:gdLst>
              <a:ahLst/>
              <a:cxnLst>
                <a:cxn ang="0">
                  <a:pos x="T0" y="T1"/>
                </a:cxn>
                <a:cxn ang="0">
                  <a:pos x="T2" y="T3"/>
                </a:cxn>
                <a:cxn ang="0">
                  <a:pos x="T4" y="T5"/>
                </a:cxn>
                <a:cxn ang="0">
                  <a:pos x="T6" y="T7"/>
                </a:cxn>
                <a:cxn ang="0">
                  <a:pos x="T8" y="T9"/>
                </a:cxn>
                <a:cxn ang="0">
                  <a:pos x="T10" y="T11"/>
                </a:cxn>
              </a:cxnLst>
              <a:rect l="0" t="0" r="r" b="b"/>
              <a:pathLst>
                <a:path w="163" h="370">
                  <a:moveTo>
                    <a:pt x="163" y="370"/>
                  </a:moveTo>
                  <a:lnTo>
                    <a:pt x="0" y="154"/>
                  </a:lnTo>
                  <a:lnTo>
                    <a:pt x="35" y="152"/>
                  </a:lnTo>
                  <a:lnTo>
                    <a:pt x="35" y="0"/>
                  </a:lnTo>
                  <a:lnTo>
                    <a:pt x="163" y="0"/>
                  </a:lnTo>
                  <a:lnTo>
                    <a:pt x="163" y="370"/>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ŝľïḋè"/>
            <p:cNvSpPr/>
            <p:nvPr/>
          </p:nvSpPr>
          <p:spPr bwMode="auto">
            <a:xfrm>
              <a:off x="5988888" y="3488648"/>
              <a:ext cx="104253" cy="178829"/>
            </a:xfrm>
            <a:custGeom>
              <a:avLst/>
              <a:gdLst>
                <a:gd name="T0" fmla="*/ 0 w 58"/>
                <a:gd name="T1" fmla="*/ 64 h 99"/>
                <a:gd name="T2" fmla="*/ 4 w 58"/>
                <a:gd name="T3" fmla="*/ 64 h 99"/>
                <a:gd name="T4" fmla="*/ 4 w 58"/>
                <a:gd name="T5" fmla="*/ 0 h 99"/>
                <a:gd name="T6" fmla="*/ 58 w 58"/>
                <a:gd name="T7" fmla="*/ 0 h 99"/>
                <a:gd name="T8" fmla="*/ 58 w 58"/>
                <a:gd name="T9" fmla="*/ 98 h 99"/>
                <a:gd name="T10" fmla="*/ 58 w 58"/>
                <a:gd name="T11" fmla="*/ 98 h 99"/>
                <a:gd name="T12" fmla="*/ 0 w 58"/>
                <a:gd name="T13" fmla="*/ 64 h 99"/>
              </a:gdLst>
              <a:ahLst/>
              <a:cxnLst>
                <a:cxn ang="0">
                  <a:pos x="T0" y="T1"/>
                </a:cxn>
                <a:cxn ang="0">
                  <a:pos x="T2" y="T3"/>
                </a:cxn>
                <a:cxn ang="0">
                  <a:pos x="T4" y="T5"/>
                </a:cxn>
                <a:cxn ang="0">
                  <a:pos x="T6" y="T7"/>
                </a:cxn>
                <a:cxn ang="0">
                  <a:pos x="T8" y="T9"/>
                </a:cxn>
                <a:cxn ang="0">
                  <a:pos x="T10" y="T11"/>
                </a:cxn>
                <a:cxn ang="0">
                  <a:pos x="T12" y="T13"/>
                </a:cxn>
              </a:cxnLst>
              <a:rect l="0" t="0" r="r" b="b"/>
              <a:pathLst>
                <a:path w="58" h="99">
                  <a:moveTo>
                    <a:pt x="0" y="64"/>
                  </a:moveTo>
                  <a:cubicBezTo>
                    <a:pt x="4" y="64"/>
                    <a:pt x="4" y="64"/>
                    <a:pt x="4" y="64"/>
                  </a:cubicBezTo>
                  <a:cubicBezTo>
                    <a:pt x="4" y="0"/>
                    <a:pt x="4" y="0"/>
                    <a:pt x="4" y="0"/>
                  </a:cubicBezTo>
                  <a:cubicBezTo>
                    <a:pt x="58" y="0"/>
                    <a:pt x="58" y="0"/>
                    <a:pt x="58" y="0"/>
                  </a:cubicBezTo>
                  <a:cubicBezTo>
                    <a:pt x="58" y="98"/>
                    <a:pt x="58" y="98"/>
                    <a:pt x="58" y="98"/>
                  </a:cubicBezTo>
                  <a:cubicBezTo>
                    <a:pt x="58" y="98"/>
                    <a:pt x="58" y="98"/>
                    <a:pt x="58" y="98"/>
                  </a:cubicBezTo>
                  <a:cubicBezTo>
                    <a:pt x="35" y="99"/>
                    <a:pt x="14" y="81"/>
                    <a:pt x="0" y="64"/>
                  </a:cubicBezTo>
                  <a:close/>
                </a:path>
              </a:pathLst>
            </a:custGeom>
            <a:solidFill>
              <a:srgbClr val="EAE5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ṣľiḍè"/>
            <p:cNvSpPr/>
            <p:nvPr/>
          </p:nvSpPr>
          <p:spPr bwMode="auto">
            <a:xfrm>
              <a:off x="5995736" y="3488648"/>
              <a:ext cx="97404" cy="126321"/>
            </a:xfrm>
            <a:custGeom>
              <a:avLst/>
              <a:gdLst>
                <a:gd name="T0" fmla="*/ 0 w 54"/>
                <a:gd name="T1" fmla="*/ 62 h 70"/>
                <a:gd name="T2" fmla="*/ 0 w 54"/>
                <a:gd name="T3" fmla="*/ 0 h 70"/>
                <a:gd name="T4" fmla="*/ 54 w 54"/>
                <a:gd name="T5" fmla="*/ 0 h 70"/>
                <a:gd name="T6" fmla="*/ 54 w 54"/>
                <a:gd name="T7" fmla="*/ 70 h 70"/>
                <a:gd name="T8" fmla="*/ 0 w 54"/>
                <a:gd name="T9" fmla="*/ 62 h 70"/>
              </a:gdLst>
              <a:ahLst/>
              <a:cxnLst>
                <a:cxn ang="0">
                  <a:pos x="T0" y="T1"/>
                </a:cxn>
                <a:cxn ang="0">
                  <a:pos x="T2" y="T3"/>
                </a:cxn>
                <a:cxn ang="0">
                  <a:pos x="T4" y="T5"/>
                </a:cxn>
                <a:cxn ang="0">
                  <a:pos x="T6" y="T7"/>
                </a:cxn>
                <a:cxn ang="0">
                  <a:pos x="T8" y="T9"/>
                </a:cxn>
              </a:cxnLst>
              <a:rect l="0" t="0" r="r" b="b"/>
              <a:pathLst>
                <a:path w="54" h="70">
                  <a:moveTo>
                    <a:pt x="0" y="62"/>
                  </a:moveTo>
                  <a:cubicBezTo>
                    <a:pt x="0" y="0"/>
                    <a:pt x="0" y="0"/>
                    <a:pt x="0" y="0"/>
                  </a:cubicBezTo>
                  <a:cubicBezTo>
                    <a:pt x="54" y="0"/>
                    <a:pt x="54" y="0"/>
                    <a:pt x="54" y="0"/>
                  </a:cubicBezTo>
                  <a:cubicBezTo>
                    <a:pt x="54" y="70"/>
                    <a:pt x="54" y="70"/>
                    <a:pt x="54" y="70"/>
                  </a:cubicBezTo>
                  <a:cubicBezTo>
                    <a:pt x="36" y="70"/>
                    <a:pt x="17" y="67"/>
                    <a:pt x="0" y="62"/>
                  </a:cubicBezTo>
                  <a:close/>
                </a:path>
              </a:pathLst>
            </a:custGeom>
            <a:solidFill>
              <a:srgbClr val="DAD6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ṩļîde"/>
            <p:cNvSpPr/>
            <p:nvPr/>
          </p:nvSpPr>
          <p:spPr bwMode="auto">
            <a:xfrm>
              <a:off x="6014000" y="3665193"/>
              <a:ext cx="159804" cy="101210"/>
            </a:xfrm>
            <a:custGeom>
              <a:avLst/>
              <a:gdLst>
                <a:gd name="T0" fmla="*/ 0 w 210"/>
                <a:gd name="T1" fmla="*/ 26 h 133"/>
                <a:gd name="T2" fmla="*/ 106 w 210"/>
                <a:gd name="T3" fmla="*/ 133 h 133"/>
                <a:gd name="T4" fmla="*/ 210 w 210"/>
                <a:gd name="T5" fmla="*/ 22 h 133"/>
                <a:gd name="T6" fmla="*/ 106 w 210"/>
                <a:gd name="T7" fmla="*/ 0 h 133"/>
                <a:gd name="T8" fmla="*/ 0 w 210"/>
                <a:gd name="T9" fmla="*/ 26 h 133"/>
              </a:gdLst>
              <a:ahLst/>
              <a:cxnLst>
                <a:cxn ang="0">
                  <a:pos x="T0" y="T1"/>
                </a:cxn>
                <a:cxn ang="0">
                  <a:pos x="T2" y="T3"/>
                </a:cxn>
                <a:cxn ang="0">
                  <a:pos x="T4" y="T5"/>
                </a:cxn>
                <a:cxn ang="0">
                  <a:pos x="T6" y="T7"/>
                </a:cxn>
                <a:cxn ang="0">
                  <a:pos x="T8" y="T9"/>
                </a:cxn>
              </a:cxnLst>
              <a:rect l="0" t="0" r="r" b="b"/>
              <a:pathLst>
                <a:path w="210" h="133">
                  <a:moveTo>
                    <a:pt x="0" y="26"/>
                  </a:moveTo>
                  <a:lnTo>
                    <a:pt x="106" y="133"/>
                  </a:lnTo>
                  <a:lnTo>
                    <a:pt x="210" y="22"/>
                  </a:lnTo>
                  <a:lnTo>
                    <a:pt x="106" y="0"/>
                  </a:lnTo>
                  <a:lnTo>
                    <a:pt x="0" y="26"/>
                  </a:lnTo>
                  <a:close/>
                </a:path>
              </a:pathLst>
            </a:custGeom>
            <a:solidFill>
              <a:srgbClr val="BFBFBF"/>
            </a:solidFill>
            <a:ln>
              <a:noFill/>
            </a:ln>
          </p:spPr>
          <p:txBody>
            <a:bodyPr anchor="ctr"/>
            <a:lstStyle/>
            <a:p>
              <a:pPr algn="ctr"/>
            </a:p>
          </p:txBody>
        </p:sp>
        <p:sp>
          <p:nvSpPr>
            <p:cNvPr id="69" name="ïṥḻîḍe"/>
            <p:cNvSpPr/>
            <p:nvPr/>
          </p:nvSpPr>
          <p:spPr bwMode="auto">
            <a:xfrm>
              <a:off x="6056614" y="3701720"/>
              <a:ext cx="73814" cy="340915"/>
            </a:xfrm>
            <a:custGeom>
              <a:avLst/>
              <a:gdLst>
                <a:gd name="T0" fmla="*/ 0 w 97"/>
                <a:gd name="T1" fmla="*/ 273 h 448"/>
                <a:gd name="T2" fmla="*/ 50 w 97"/>
                <a:gd name="T3" fmla="*/ 0 h 448"/>
                <a:gd name="T4" fmla="*/ 97 w 97"/>
                <a:gd name="T5" fmla="*/ 282 h 448"/>
                <a:gd name="T6" fmla="*/ 52 w 97"/>
                <a:gd name="T7" fmla="*/ 448 h 448"/>
                <a:gd name="T8" fmla="*/ 0 w 97"/>
                <a:gd name="T9" fmla="*/ 273 h 448"/>
              </a:gdLst>
              <a:ahLst/>
              <a:cxnLst>
                <a:cxn ang="0">
                  <a:pos x="T0" y="T1"/>
                </a:cxn>
                <a:cxn ang="0">
                  <a:pos x="T2" y="T3"/>
                </a:cxn>
                <a:cxn ang="0">
                  <a:pos x="T4" y="T5"/>
                </a:cxn>
                <a:cxn ang="0">
                  <a:pos x="T6" y="T7"/>
                </a:cxn>
                <a:cxn ang="0">
                  <a:pos x="T8" y="T9"/>
                </a:cxn>
              </a:cxnLst>
              <a:rect l="0" t="0" r="r" b="b"/>
              <a:pathLst>
                <a:path w="97" h="448">
                  <a:moveTo>
                    <a:pt x="0" y="273"/>
                  </a:moveTo>
                  <a:lnTo>
                    <a:pt x="50" y="0"/>
                  </a:lnTo>
                  <a:lnTo>
                    <a:pt x="97" y="282"/>
                  </a:lnTo>
                  <a:lnTo>
                    <a:pt x="52" y="448"/>
                  </a:lnTo>
                  <a:lnTo>
                    <a:pt x="0" y="273"/>
                  </a:lnTo>
                  <a:close/>
                </a:path>
              </a:pathLst>
            </a:custGeom>
            <a:solidFill>
              <a:srgbClr val="BFBFBF"/>
            </a:solidFill>
            <a:ln>
              <a:noFill/>
            </a:ln>
          </p:spPr>
          <p:txBody>
            <a:bodyPr anchor="ctr"/>
            <a:lstStyle/>
            <a:p>
              <a:pPr algn="ctr"/>
            </a:p>
          </p:txBody>
        </p:sp>
        <p:sp>
          <p:nvSpPr>
            <p:cNvPr id="70" name="íšļiḑé"/>
            <p:cNvSpPr/>
            <p:nvPr/>
          </p:nvSpPr>
          <p:spPr bwMode="auto">
            <a:xfrm>
              <a:off x="5788752" y="2921723"/>
              <a:ext cx="307432" cy="642261"/>
            </a:xfrm>
            <a:custGeom>
              <a:avLst/>
              <a:gdLst>
                <a:gd name="T0" fmla="*/ 171 w 171"/>
                <a:gd name="T1" fmla="*/ 356 h 356"/>
                <a:gd name="T2" fmla="*/ 16 w 171"/>
                <a:gd name="T3" fmla="*/ 203 h 356"/>
                <a:gd name="T4" fmla="*/ 21 w 171"/>
                <a:gd name="T5" fmla="*/ 59 h 356"/>
                <a:gd name="T6" fmla="*/ 171 w 171"/>
                <a:gd name="T7" fmla="*/ 0 h 356"/>
                <a:gd name="T8" fmla="*/ 171 w 171"/>
                <a:gd name="T9" fmla="*/ 356 h 356"/>
              </a:gdLst>
              <a:ahLst/>
              <a:cxnLst>
                <a:cxn ang="0">
                  <a:pos x="T0" y="T1"/>
                </a:cxn>
                <a:cxn ang="0">
                  <a:pos x="T2" y="T3"/>
                </a:cxn>
                <a:cxn ang="0">
                  <a:pos x="T4" y="T5"/>
                </a:cxn>
                <a:cxn ang="0">
                  <a:pos x="T6" y="T7"/>
                </a:cxn>
                <a:cxn ang="0">
                  <a:pos x="T8" y="T9"/>
                </a:cxn>
              </a:cxnLst>
              <a:rect l="0" t="0" r="r" b="b"/>
              <a:pathLst>
                <a:path w="171" h="356">
                  <a:moveTo>
                    <a:pt x="171" y="356"/>
                  </a:moveTo>
                  <a:cubicBezTo>
                    <a:pt x="102" y="348"/>
                    <a:pt x="37" y="294"/>
                    <a:pt x="16" y="203"/>
                  </a:cubicBezTo>
                  <a:cubicBezTo>
                    <a:pt x="2" y="145"/>
                    <a:pt x="0" y="93"/>
                    <a:pt x="21" y="59"/>
                  </a:cubicBezTo>
                  <a:cubicBezTo>
                    <a:pt x="50" y="11"/>
                    <a:pt x="112" y="1"/>
                    <a:pt x="171" y="0"/>
                  </a:cubicBezTo>
                  <a:lnTo>
                    <a:pt x="171" y="356"/>
                  </a:lnTo>
                  <a:close/>
                </a:path>
              </a:pathLst>
            </a:custGeom>
            <a:solidFill>
              <a:srgbClr val="7552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ṩḷidê"/>
            <p:cNvSpPr/>
            <p:nvPr/>
          </p:nvSpPr>
          <p:spPr bwMode="auto">
            <a:xfrm>
              <a:off x="5835172" y="3073157"/>
              <a:ext cx="509851" cy="610299"/>
            </a:xfrm>
            <a:custGeom>
              <a:avLst/>
              <a:gdLst>
                <a:gd name="T0" fmla="*/ 142 w 283"/>
                <a:gd name="T1" fmla="*/ 0 h 338"/>
                <a:gd name="T2" fmla="*/ 151 w 283"/>
                <a:gd name="T3" fmla="*/ 0 h 338"/>
                <a:gd name="T4" fmla="*/ 246 w 283"/>
                <a:gd name="T5" fmla="*/ 0 h 338"/>
                <a:gd name="T6" fmla="*/ 253 w 283"/>
                <a:gd name="T7" fmla="*/ 33 h 338"/>
                <a:gd name="T8" fmla="*/ 282 w 283"/>
                <a:gd name="T9" fmla="*/ 67 h 338"/>
                <a:gd name="T10" fmla="*/ 282 w 283"/>
                <a:gd name="T11" fmla="*/ 143 h 338"/>
                <a:gd name="T12" fmla="*/ 3 w 283"/>
                <a:gd name="T13" fmla="*/ 141 h 338"/>
                <a:gd name="T14" fmla="*/ 4 w 283"/>
                <a:gd name="T15" fmla="*/ 32 h 338"/>
                <a:gd name="T16" fmla="*/ 25 w 283"/>
                <a:gd name="T17" fmla="*/ 0 h 338"/>
                <a:gd name="T18" fmla="*/ 133 w 283"/>
                <a:gd name="T19" fmla="*/ 0 h 338"/>
                <a:gd name="T20" fmla="*/ 142 w 283"/>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338">
                  <a:moveTo>
                    <a:pt x="142" y="0"/>
                  </a:moveTo>
                  <a:cubicBezTo>
                    <a:pt x="145" y="0"/>
                    <a:pt x="148" y="0"/>
                    <a:pt x="151" y="0"/>
                  </a:cubicBezTo>
                  <a:cubicBezTo>
                    <a:pt x="246" y="0"/>
                    <a:pt x="246" y="0"/>
                    <a:pt x="246" y="0"/>
                  </a:cubicBezTo>
                  <a:cubicBezTo>
                    <a:pt x="253" y="33"/>
                    <a:pt x="253" y="33"/>
                    <a:pt x="253" y="33"/>
                  </a:cubicBezTo>
                  <a:cubicBezTo>
                    <a:pt x="282" y="67"/>
                    <a:pt x="282" y="67"/>
                    <a:pt x="282" y="67"/>
                  </a:cubicBezTo>
                  <a:cubicBezTo>
                    <a:pt x="282" y="93"/>
                    <a:pt x="283" y="118"/>
                    <a:pt x="282" y="143"/>
                  </a:cubicBezTo>
                  <a:cubicBezTo>
                    <a:pt x="268" y="338"/>
                    <a:pt x="21" y="336"/>
                    <a:pt x="3" y="141"/>
                  </a:cubicBezTo>
                  <a:cubicBezTo>
                    <a:pt x="0" y="105"/>
                    <a:pt x="4" y="67"/>
                    <a:pt x="4" y="32"/>
                  </a:cubicBezTo>
                  <a:cubicBezTo>
                    <a:pt x="25" y="0"/>
                    <a:pt x="25" y="0"/>
                    <a:pt x="25" y="0"/>
                  </a:cubicBezTo>
                  <a:cubicBezTo>
                    <a:pt x="133" y="0"/>
                    <a:pt x="133" y="0"/>
                    <a:pt x="133" y="0"/>
                  </a:cubicBezTo>
                  <a:cubicBezTo>
                    <a:pt x="136" y="0"/>
                    <a:pt x="139" y="0"/>
                    <a:pt x="142" y="0"/>
                  </a:cubicBezTo>
                  <a:close/>
                </a:path>
              </a:pathLst>
            </a:custGeom>
            <a:solidFill>
              <a:srgbClr val="F7C2AB"/>
            </a:solidFill>
            <a:ln>
              <a:noFill/>
            </a:ln>
          </p:spPr>
          <p:txBody>
            <a:bodyPr anchor="ctr"/>
            <a:lstStyle/>
            <a:p>
              <a:pPr algn="ctr"/>
            </a:p>
          </p:txBody>
        </p:sp>
        <p:sp>
          <p:nvSpPr>
            <p:cNvPr id="72" name="iŝľídê"/>
            <p:cNvSpPr/>
            <p:nvPr/>
          </p:nvSpPr>
          <p:spPr bwMode="auto">
            <a:xfrm>
              <a:off x="5835172" y="3073157"/>
              <a:ext cx="261014" cy="522027"/>
            </a:xfrm>
            <a:custGeom>
              <a:avLst/>
              <a:gdLst>
                <a:gd name="T0" fmla="*/ 142 w 145"/>
                <a:gd name="T1" fmla="*/ 0 h 289"/>
                <a:gd name="T2" fmla="*/ 145 w 145"/>
                <a:gd name="T3" fmla="*/ 0 h 289"/>
                <a:gd name="T4" fmla="*/ 145 w 145"/>
                <a:gd name="T5" fmla="*/ 288 h 289"/>
                <a:gd name="T6" fmla="*/ 3 w 145"/>
                <a:gd name="T7" fmla="*/ 141 h 289"/>
                <a:gd name="T8" fmla="*/ 4 w 145"/>
                <a:gd name="T9" fmla="*/ 32 h 289"/>
                <a:gd name="T10" fmla="*/ 25 w 145"/>
                <a:gd name="T11" fmla="*/ 0 h 289"/>
                <a:gd name="T12" fmla="*/ 133 w 145"/>
                <a:gd name="T13" fmla="*/ 0 h 289"/>
                <a:gd name="T14" fmla="*/ 142 w 145"/>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89">
                  <a:moveTo>
                    <a:pt x="142" y="0"/>
                  </a:moveTo>
                  <a:cubicBezTo>
                    <a:pt x="143" y="0"/>
                    <a:pt x="144" y="0"/>
                    <a:pt x="145" y="0"/>
                  </a:cubicBezTo>
                  <a:cubicBezTo>
                    <a:pt x="145" y="288"/>
                    <a:pt x="145" y="288"/>
                    <a:pt x="145" y="288"/>
                  </a:cubicBezTo>
                  <a:cubicBezTo>
                    <a:pt x="79" y="289"/>
                    <a:pt x="12" y="239"/>
                    <a:pt x="3" y="141"/>
                  </a:cubicBezTo>
                  <a:cubicBezTo>
                    <a:pt x="0" y="105"/>
                    <a:pt x="4" y="67"/>
                    <a:pt x="4" y="32"/>
                  </a:cubicBezTo>
                  <a:cubicBezTo>
                    <a:pt x="25" y="0"/>
                    <a:pt x="25" y="0"/>
                    <a:pt x="25" y="0"/>
                  </a:cubicBezTo>
                  <a:cubicBezTo>
                    <a:pt x="133" y="0"/>
                    <a:pt x="133" y="0"/>
                    <a:pt x="133" y="0"/>
                  </a:cubicBezTo>
                  <a:cubicBezTo>
                    <a:pt x="136" y="0"/>
                    <a:pt x="139" y="0"/>
                    <a:pt x="142" y="0"/>
                  </a:cubicBezTo>
                  <a:close/>
                </a:path>
              </a:pathLst>
            </a:custGeom>
            <a:solidFill>
              <a:srgbClr val="FAD9CA"/>
            </a:solidFill>
            <a:ln>
              <a:noFill/>
            </a:ln>
          </p:spPr>
          <p:txBody>
            <a:bodyPr anchor="ctr"/>
            <a:lstStyle/>
            <a:p>
              <a:pPr algn="ctr"/>
            </a:p>
          </p:txBody>
        </p:sp>
        <p:sp>
          <p:nvSpPr>
            <p:cNvPr id="73" name="îṧḷíḓe"/>
            <p:cNvSpPr/>
            <p:nvPr/>
          </p:nvSpPr>
          <p:spPr bwMode="auto">
            <a:xfrm>
              <a:off x="5801689" y="3024454"/>
              <a:ext cx="564641" cy="227531"/>
            </a:xfrm>
            <a:custGeom>
              <a:avLst/>
              <a:gdLst>
                <a:gd name="T0" fmla="*/ 314 w 314"/>
                <a:gd name="T1" fmla="*/ 75 h 126"/>
                <a:gd name="T2" fmla="*/ 304 w 314"/>
                <a:gd name="T3" fmla="*/ 113 h 126"/>
                <a:gd name="T4" fmla="*/ 21 w 314"/>
                <a:gd name="T5" fmla="*/ 119 h 126"/>
                <a:gd name="T6" fmla="*/ 14 w 314"/>
                <a:gd name="T7" fmla="*/ 45 h 126"/>
                <a:gd name="T8" fmla="*/ 60 w 314"/>
                <a:gd name="T9" fmla="*/ 15 h 126"/>
                <a:gd name="T10" fmla="*/ 164 w 314"/>
                <a:gd name="T11" fmla="*/ 16 h 126"/>
                <a:gd name="T12" fmla="*/ 166 w 314"/>
                <a:gd name="T13" fmla="*/ 16 h 126"/>
                <a:gd name="T14" fmla="*/ 166 w 314"/>
                <a:gd name="T15" fmla="*/ 15 h 126"/>
                <a:gd name="T16" fmla="*/ 219 w 314"/>
                <a:gd name="T17" fmla="*/ 15 h 126"/>
                <a:gd name="T18" fmla="*/ 219 w 314"/>
                <a:gd name="T19" fmla="*/ 15 h 126"/>
                <a:gd name="T20" fmla="*/ 235 w 314"/>
                <a:gd name="T21" fmla="*/ 15 h 126"/>
                <a:gd name="T22" fmla="*/ 314 w 314"/>
                <a:gd name="T23" fmla="*/ 73 h 126"/>
                <a:gd name="T24" fmla="*/ 314 w 314"/>
                <a:gd name="T25" fmla="*/ 7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126">
                  <a:moveTo>
                    <a:pt x="314" y="75"/>
                  </a:moveTo>
                  <a:cubicBezTo>
                    <a:pt x="304" y="113"/>
                    <a:pt x="304" y="113"/>
                    <a:pt x="304" y="113"/>
                  </a:cubicBezTo>
                  <a:cubicBezTo>
                    <a:pt x="187" y="126"/>
                    <a:pt x="41" y="0"/>
                    <a:pt x="21" y="119"/>
                  </a:cubicBezTo>
                  <a:cubicBezTo>
                    <a:pt x="20" y="89"/>
                    <a:pt x="0" y="90"/>
                    <a:pt x="14" y="45"/>
                  </a:cubicBezTo>
                  <a:cubicBezTo>
                    <a:pt x="28" y="63"/>
                    <a:pt x="23" y="15"/>
                    <a:pt x="60" y="15"/>
                  </a:cubicBezTo>
                  <a:cubicBezTo>
                    <a:pt x="164" y="16"/>
                    <a:pt x="164" y="16"/>
                    <a:pt x="164" y="16"/>
                  </a:cubicBezTo>
                  <a:cubicBezTo>
                    <a:pt x="166" y="16"/>
                    <a:pt x="166" y="16"/>
                    <a:pt x="166" y="16"/>
                  </a:cubicBezTo>
                  <a:cubicBezTo>
                    <a:pt x="166" y="15"/>
                    <a:pt x="166" y="15"/>
                    <a:pt x="166" y="15"/>
                  </a:cubicBezTo>
                  <a:cubicBezTo>
                    <a:pt x="219" y="15"/>
                    <a:pt x="219" y="15"/>
                    <a:pt x="219" y="15"/>
                  </a:cubicBezTo>
                  <a:cubicBezTo>
                    <a:pt x="219" y="15"/>
                    <a:pt x="219" y="15"/>
                    <a:pt x="219" y="15"/>
                  </a:cubicBezTo>
                  <a:cubicBezTo>
                    <a:pt x="235" y="15"/>
                    <a:pt x="235" y="15"/>
                    <a:pt x="235" y="15"/>
                  </a:cubicBezTo>
                  <a:cubicBezTo>
                    <a:pt x="282" y="15"/>
                    <a:pt x="313" y="41"/>
                    <a:pt x="314" y="73"/>
                  </a:cubicBezTo>
                  <a:cubicBezTo>
                    <a:pt x="314" y="75"/>
                    <a:pt x="314" y="75"/>
                    <a:pt x="314" y="75"/>
                  </a:cubicBezTo>
                  <a:close/>
                </a:path>
              </a:pathLst>
            </a:custGeom>
            <a:solidFill>
              <a:srgbClr val="7552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ṡḷîḓe"/>
            <p:cNvSpPr/>
            <p:nvPr/>
          </p:nvSpPr>
          <p:spPr bwMode="auto">
            <a:xfrm>
              <a:off x="6051288" y="3241331"/>
              <a:ext cx="66966" cy="218399"/>
            </a:xfrm>
            <a:custGeom>
              <a:avLst/>
              <a:gdLst>
                <a:gd name="T0" fmla="*/ 62 w 88"/>
                <a:gd name="T1" fmla="*/ 0 h 287"/>
                <a:gd name="T2" fmla="*/ 0 w 88"/>
                <a:gd name="T3" fmla="*/ 287 h 287"/>
                <a:gd name="T4" fmla="*/ 88 w 88"/>
                <a:gd name="T5" fmla="*/ 275 h 287"/>
                <a:gd name="T6" fmla="*/ 62 w 88"/>
                <a:gd name="T7" fmla="*/ 0 h 287"/>
              </a:gdLst>
              <a:ahLst/>
              <a:cxnLst>
                <a:cxn ang="0">
                  <a:pos x="T0" y="T1"/>
                </a:cxn>
                <a:cxn ang="0">
                  <a:pos x="T2" y="T3"/>
                </a:cxn>
                <a:cxn ang="0">
                  <a:pos x="T4" y="T5"/>
                </a:cxn>
                <a:cxn ang="0">
                  <a:pos x="T6" y="T7"/>
                </a:cxn>
              </a:cxnLst>
              <a:rect l="0" t="0" r="r" b="b"/>
              <a:pathLst>
                <a:path w="88" h="287">
                  <a:moveTo>
                    <a:pt x="62" y="0"/>
                  </a:moveTo>
                  <a:lnTo>
                    <a:pt x="0" y="287"/>
                  </a:lnTo>
                  <a:lnTo>
                    <a:pt x="88" y="275"/>
                  </a:lnTo>
                  <a:lnTo>
                    <a:pt x="62" y="0"/>
                  </a:lnTo>
                  <a:close/>
                </a:path>
              </a:pathLst>
            </a:custGeom>
            <a:solidFill>
              <a:srgbClr val="F7C2AB"/>
            </a:solidFill>
            <a:ln>
              <a:noFill/>
            </a:ln>
          </p:spPr>
          <p:txBody>
            <a:bodyPr anchor="ctr"/>
            <a:lstStyle/>
            <a:p>
              <a:pPr algn="ctr"/>
            </a:p>
          </p:txBody>
        </p:sp>
        <p:sp>
          <p:nvSpPr>
            <p:cNvPr id="75" name="íSliḍè"/>
            <p:cNvSpPr/>
            <p:nvPr/>
          </p:nvSpPr>
          <p:spPr bwMode="auto">
            <a:xfrm>
              <a:off x="5617534" y="3678129"/>
              <a:ext cx="304389" cy="474847"/>
            </a:xfrm>
            <a:custGeom>
              <a:avLst/>
              <a:gdLst>
                <a:gd name="T0" fmla="*/ 165 w 169"/>
                <a:gd name="T1" fmla="*/ 15 h 263"/>
                <a:gd name="T2" fmla="*/ 161 w 169"/>
                <a:gd name="T3" fmla="*/ 14 h 263"/>
                <a:gd name="T4" fmla="*/ 156 w 169"/>
                <a:gd name="T5" fmla="*/ 12 h 263"/>
                <a:gd name="T6" fmla="*/ 156 w 169"/>
                <a:gd name="T7" fmla="*/ 12 h 263"/>
                <a:gd name="T8" fmla="*/ 116 w 169"/>
                <a:gd name="T9" fmla="*/ 2 h 263"/>
                <a:gd name="T10" fmla="*/ 85 w 169"/>
                <a:gd name="T11" fmla="*/ 6 h 263"/>
                <a:gd name="T12" fmla="*/ 65 w 169"/>
                <a:gd name="T13" fmla="*/ 27 h 263"/>
                <a:gd name="T14" fmla="*/ 49 w 169"/>
                <a:gd name="T15" fmla="*/ 74 h 263"/>
                <a:gd name="T16" fmla="*/ 50 w 169"/>
                <a:gd name="T17" fmla="*/ 74 h 263"/>
                <a:gd name="T18" fmla="*/ 7 w 169"/>
                <a:gd name="T19" fmla="*/ 204 h 263"/>
                <a:gd name="T20" fmla="*/ 40 w 169"/>
                <a:gd name="T21" fmla="*/ 257 h 263"/>
                <a:gd name="T22" fmla="*/ 40 w 169"/>
                <a:gd name="T23" fmla="*/ 257 h 263"/>
                <a:gd name="T24" fmla="*/ 100 w 169"/>
                <a:gd name="T25" fmla="*/ 227 h 263"/>
                <a:gd name="T26" fmla="*/ 169 w 169"/>
                <a:gd name="T27" fmla="*/ 16 h 263"/>
                <a:gd name="T28" fmla="*/ 165 w 169"/>
                <a:gd name="T29" fmla="*/ 1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263">
                  <a:moveTo>
                    <a:pt x="165" y="15"/>
                  </a:moveTo>
                  <a:cubicBezTo>
                    <a:pt x="161" y="14"/>
                    <a:pt x="161" y="14"/>
                    <a:pt x="161" y="14"/>
                  </a:cubicBezTo>
                  <a:cubicBezTo>
                    <a:pt x="156" y="12"/>
                    <a:pt x="156" y="12"/>
                    <a:pt x="156" y="12"/>
                  </a:cubicBezTo>
                  <a:cubicBezTo>
                    <a:pt x="156" y="12"/>
                    <a:pt x="156" y="12"/>
                    <a:pt x="156" y="12"/>
                  </a:cubicBezTo>
                  <a:cubicBezTo>
                    <a:pt x="116" y="2"/>
                    <a:pt x="116" y="2"/>
                    <a:pt x="116" y="2"/>
                  </a:cubicBezTo>
                  <a:cubicBezTo>
                    <a:pt x="105" y="0"/>
                    <a:pt x="95" y="2"/>
                    <a:pt x="85" y="6"/>
                  </a:cubicBezTo>
                  <a:cubicBezTo>
                    <a:pt x="75" y="11"/>
                    <a:pt x="68" y="17"/>
                    <a:pt x="65" y="27"/>
                  </a:cubicBezTo>
                  <a:cubicBezTo>
                    <a:pt x="49" y="74"/>
                    <a:pt x="49" y="74"/>
                    <a:pt x="49" y="74"/>
                  </a:cubicBezTo>
                  <a:cubicBezTo>
                    <a:pt x="50" y="74"/>
                    <a:pt x="50" y="74"/>
                    <a:pt x="50" y="74"/>
                  </a:cubicBezTo>
                  <a:cubicBezTo>
                    <a:pt x="7" y="204"/>
                    <a:pt x="7" y="204"/>
                    <a:pt x="7" y="204"/>
                  </a:cubicBezTo>
                  <a:cubicBezTo>
                    <a:pt x="0" y="226"/>
                    <a:pt x="15" y="250"/>
                    <a:pt x="40" y="257"/>
                  </a:cubicBezTo>
                  <a:cubicBezTo>
                    <a:pt x="40" y="257"/>
                    <a:pt x="40" y="257"/>
                    <a:pt x="40" y="257"/>
                  </a:cubicBezTo>
                  <a:cubicBezTo>
                    <a:pt x="65" y="263"/>
                    <a:pt x="92" y="250"/>
                    <a:pt x="100" y="227"/>
                  </a:cubicBezTo>
                  <a:cubicBezTo>
                    <a:pt x="169" y="16"/>
                    <a:pt x="169" y="16"/>
                    <a:pt x="169" y="16"/>
                  </a:cubicBezTo>
                  <a:cubicBezTo>
                    <a:pt x="165" y="15"/>
                    <a:pt x="165" y="15"/>
                    <a:pt x="165" y="15"/>
                  </a:cubicBez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ṡ1îde"/>
            <p:cNvSpPr/>
            <p:nvPr/>
          </p:nvSpPr>
          <p:spPr bwMode="auto">
            <a:xfrm>
              <a:off x="5427291" y="3936099"/>
              <a:ext cx="385052" cy="211550"/>
            </a:xfrm>
            <a:custGeom>
              <a:avLst/>
              <a:gdLst>
                <a:gd name="T0" fmla="*/ 213 w 214"/>
                <a:gd name="T1" fmla="*/ 31 h 117"/>
                <a:gd name="T2" fmla="*/ 212 w 214"/>
                <a:gd name="T3" fmla="*/ 35 h 117"/>
                <a:gd name="T4" fmla="*/ 212 w 214"/>
                <a:gd name="T5" fmla="*/ 40 h 117"/>
                <a:gd name="T6" fmla="*/ 212 w 214"/>
                <a:gd name="T7" fmla="*/ 40 h 117"/>
                <a:gd name="T8" fmla="*/ 206 w 214"/>
                <a:gd name="T9" fmla="*/ 80 h 117"/>
                <a:gd name="T10" fmla="*/ 190 w 214"/>
                <a:gd name="T11" fmla="*/ 106 h 117"/>
                <a:gd name="T12" fmla="*/ 163 w 214"/>
                <a:gd name="T13" fmla="*/ 116 h 117"/>
                <a:gd name="T14" fmla="*/ 114 w 214"/>
                <a:gd name="T15" fmla="*/ 109 h 117"/>
                <a:gd name="T16" fmla="*/ 114 w 214"/>
                <a:gd name="T17" fmla="*/ 109 h 117"/>
                <a:gd name="T18" fmla="*/ 0 w 214"/>
                <a:gd name="T19" fmla="*/ 93 h 117"/>
                <a:gd name="T20" fmla="*/ 17 w 214"/>
                <a:gd name="T21" fmla="*/ 0 h 117"/>
                <a:gd name="T22" fmla="*/ 214 w 214"/>
                <a:gd name="T23" fmla="*/ 26 h 117"/>
                <a:gd name="T24" fmla="*/ 213 w 214"/>
                <a:gd name="T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 h="117">
                  <a:moveTo>
                    <a:pt x="213" y="31"/>
                  </a:moveTo>
                  <a:cubicBezTo>
                    <a:pt x="212" y="35"/>
                    <a:pt x="212" y="35"/>
                    <a:pt x="212" y="35"/>
                  </a:cubicBezTo>
                  <a:cubicBezTo>
                    <a:pt x="212" y="40"/>
                    <a:pt x="212" y="40"/>
                    <a:pt x="212" y="40"/>
                  </a:cubicBezTo>
                  <a:cubicBezTo>
                    <a:pt x="212" y="40"/>
                    <a:pt x="212" y="40"/>
                    <a:pt x="212" y="40"/>
                  </a:cubicBezTo>
                  <a:cubicBezTo>
                    <a:pt x="206" y="80"/>
                    <a:pt x="206" y="80"/>
                    <a:pt x="206" y="80"/>
                  </a:cubicBezTo>
                  <a:cubicBezTo>
                    <a:pt x="203" y="91"/>
                    <a:pt x="198" y="100"/>
                    <a:pt x="190" y="106"/>
                  </a:cubicBezTo>
                  <a:cubicBezTo>
                    <a:pt x="181" y="114"/>
                    <a:pt x="173" y="117"/>
                    <a:pt x="163" y="116"/>
                  </a:cubicBezTo>
                  <a:cubicBezTo>
                    <a:pt x="114" y="109"/>
                    <a:pt x="114" y="109"/>
                    <a:pt x="114" y="109"/>
                  </a:cubicBezTo>
                  <a:cubicBezTo>
                    <a:pt x="114" y="109"/>
                    <a:pt x="114" y="109"/>
                    <a:pt x="114" y="109"/>
                  </a:cubicBezTo>
                  <a:cubicBezTo>
                    <a:pt x="0" y="93"/>
                    <a:pt x="0" y="93"/>
                    <a:pt x="0" y="93"/>
                  </a:cubicBezTo>
                  <a:cubicBezTo>
                    <a:pt x="17" y="0"/>
                    <a:pt x="17" y="0"/>
                    <a:pt x="17" y="0"/>
                  </a:cubicBezTo>
                  <a:cubicBezTo>
                    <a:pt x="214" y="26"/>
                    <a:pt x="214" y="26"/>
                    <a:pt x="214" y="26"/>
                  </a:cubicBezTo>
                  <a:cubicBezTo>
                    <a:pt x="213" y="31"/>
                    <a:pt x="213" y="31"/>
                    <a:pt x="213" y="31"/>
                  </a:cubicBez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ṥľïḑè"/>
            <p:cNvSpPr/>
            <p:nvPr/>
          </p:nvSpPr>
          <p:spPr bwMode="auto">
            <a:xfrm>
              <a:off x="5940186" y="3591378"/>
              <a:ext cx="154478" cy="139258"/>
            </a:xfrm>
            <a:custGeom>
              <a:avLst/>
              <a:gdLst>
                <a:gd name="T0" fmla="*/ 71 w 203"/>
                <a:gd name="T1" fmla="*/ 0 h 183"/>
                <a:gd name="T2" fmla="*/ 0 w 203"/>
                <a:gd name="T3" fmla="*/ 21 h 183"/>
                <a:gd name="T4" fmla="*/ 64 w 203"/>
                <a:gd name="T5" fmla="*/ 183 h 183"/>
                <a:gd name="T6" fmla="*/ 203 w 203"/>
                <a:gd name="T7" fmla="*/ 97 h 183"/>
                <a:gd name="T8" fmla="*/ 71 w 203"/>
                <a:gd name="T9" fmla="*/ 0 h 183"/>
              </a:gdLst>
              <a:ahLst/>
              <a:cxnLst>
                <a:cxn ang="0">
                  <a:pos x="T0" y="T1"/>
                </a:cxn>
                <a:cxn ang="0">
                  <a:pos x="T2" y="T3"/>
                </a:cxn>
                <a:cxn ang="0">
                  <a:pos x="T4" y="T5"/>
                </a:cxn>
                <a:cxn ang="0">
                  <a:pos x="T6" y="T7"/>
                </a:cxn>
                <a:cxn ang="0">
                  <a:pos x="T8" y="T9"/>
                </a:cxn>
              </a:cxnLst>
              <a:rect l="0" t="0" r="r" b="b"/>
              <a:pathLst>
                <a:path w="203" h="183">
                  <a:moveTo>
                    <a:pt x="71" y="0"/>
                  </a:moveTo>
                  <a:lnTo>
                    <a:pt x="0" y="21"/>
                  </a:lnTo>
                  <a:lnTo>
                    <a:pt x="64" y="183"/>
                  </a:lnTo>
                  <a:lnTo>
                    <a:pt x="203" y="97"/>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îṡļiďé"/>
            <p:cNvSpPr/>
            <p:nvPr/>
          </p:nvSpPr>
          <p:spPr bwMode="auto">
            <a:xfrm>
              <a:off x="6094663" y="3595183"/>
              <a:ext cx="152955" cy="131648"/>
            </a:xfrm>
            <a:custGeom>
              <a:avLst/>
              <a:gdLst>
                <a:gd name="T0" fmla="*/ 133 w 201"/>
                <a:gd name="T1" fmla="*/ 0 h 173"/>
                <a:gd name="T2" fmla="*/ 201 w 201"/>
                <a:gd name="T3" fmla="*/ 16 h 173"/>
                <a:gd name="T4" fmla="*/ 137 w 201"/>
                <a:gd name="T5" fmla="*/ 173 h 173"/>
                <a:gd name="T6" fmla="*/ 0 w 201"/>
                <a:gd name="T7" fmla="*/ 92 h 173"/>
                <a:gd name="T8" fmla="*/ 133 w 201"/>
                <a:gd name="T9" fmla="*/ 0 h 173"/>
              </a:gdLst>
              <a:ahLst/>
              <a:cxnLst>
                <a:cxn ang="0">
                  <a:pos x="T0" y="T1"/>
                </a:cxn>
                <a:cxn ang="0">
                  <a:pos x="T2" y="T3"/>
                </a:cxn>
                <a:cxn ang="0">
                  <a:pos x="T4" y="T5"/>
                </a:cxn>
                <a:cxn ang="0">
                  <a:pos x="T6" y="T7"/>
                </a:cxn>
                <a:cxn ang="0">
                  <a:pos x="T8" y="T9"/>
                </a:cxn>
              </a:cxnLst>
              <a:rect l="0" t="0" r="r" b="b"/>
              <a:pathLst>
                <a:path w="201" h="173">
                  <a:moveTo>
                    <a:pt x="133" y="0"/>
                  </a:moveTo>
                  <a:lnTo>
                    <a:pt x="201" y="16"/>
                  </a:lnTo>
                  <a:lnTo>
                    <a:pt x="137" y="173"/>
                  </a:lnTo>
                  <a:lnTo>
                    <a:pt x="0" y="92"/>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ş1íḑe"/>
            <p:cNvSpPr/>
            <p:nvPr/>
          </p:nvSpPr>
          <p:spPr bwMode="auto">
            <a:xfrm>
              <a:off x="6090858" y="3605837"/>
              <a:ext cx="212311" cy="592036"/>
            </a:xfrm>
            <a:custGeom>
              <a:avLst/>
              <a:gdLst>
                <a:gd name="T0" fmla="*/ 206 w 279"/>
                <a:gd name="T1" fmla="*/ 0 h 778"/>
                <a:gd name="T2" fmla="*/ 279 w 279"/>
                <a:gd name="T3" fmla="*/ 259 h 778"/>
                <a:gd name="T4" fmla="*/ 159 w 279"/>
                <a:gd name="T5" fmla="*/ 249 h 778"/>
                <a:gd name="T6" fmla="*/ 251 w 279"/>
                <a:gd name="T7" fmla="*/ 399 h 778"/>
                <a:gd name="T8" fmla="*/ 3 w 279"/>
                <a:gd name="T9" fmla="*/ 778 h 778"/>
                <a:gd name="T10" fmla="*/ 0 w 279"/>
                <a:gd name="T11" fmla="*/ 522 h 778"/>
                <a:gd name="T12" fmla="*/ 206 w 279"/>
                <a:gd name="T13" fmla="*/ 0 h 778"/>
              </a:gdLst>
              <a:ahLst/>
              <a:cxnLst>
                <a:cxn ang="0">
                  <a:pos x="T0" y="T1"/>
                </a:cxn>
                <a:cxn ang="0">
                  <a:pos x="T2" y="T3"/>
                </a:cxn>
                <a:cxn ang="0">
                  <a:pos x="T4" y="T5"/>
                </a:cxn>
                <a:cxn ang="0">
                  <a:pos x="T6" y="T7"/>
                </a:cxn>
                <a:cxn ang="0">
                  <a:pos x="T8" y="T9"/>
                </a:cxn>
                <a:cxn ang="0">
                  <a:pos x="T10" y="T11"/>
                </a:cxn>
                <a:cxn ang="0">
                  <a:pos x="T12" y="T13"/>
                </a:cxn>
              </a:cxnLst>
              <a:rect l="0" t="0" r="r" b="b"/>
              <a:pathLst>
                <a:path w="279" h="778">
                  <a:moveTo>
                    <a:pt x="206" y="0"/>
                  </a:moveTo>
                  <a:lnTo>
                    <a:pt x="279" y="259"/>
                  </a:lnTo>
                  <a:lnTo>
                    <a:pt x="159" y="249"/>
                  </a:lnTo>
                  <a:lnTo>
                    <a:pt x="251" y="399"/>
                  </a:lnTo>
                  <a:lnTo>
                    <a:pt x="3" y="778"/>
                  </a:lnTo>
                  <a:lnTo>
                    <a:pt x="0" y="522"/>
                  </a:lnTo>
                  <a:lnTo>
                    <a:pt x="206" y="0"/>
                  </a:lnTo>
                  <a:close/>
                </a:path>
              </a:pathLst>
            </a:custGeom>
            <a:solidFill>
              <a:srgbClr val="4C4C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ṡḷîḑê"/>
            <p:cNvSpPr/>
            <p:nvPr/>
          </p:nvSpPr>
          <p:spPr bwMode="auto">
            <a:xfrm>
              <a:off x="5883874" y="3605837"/>
              <a:ext cx="212311" cy="592036"/>
            </a:xfrm>
            <a:custGeom>
              <a:avLst/>
              <a:gdLst>
                <a:gd name="T0" fmla="*/ 74 w 279"/>
                <a:gd name="T1" fmla="*/ 0 h 778"/>
                <a:gd name="T2" fmla="*/ 0 w 279"/>
                <a:gd name="T3" fmla="*/ 259 h 778"/>
                <a:gd name="T4" fmla="*/ 121 w 279"/>
                <a:gd name="T5" fmla="*/ 249 h 778"/>
                <a:gd name="T6" fmla="*/ 29 w 279"/>
                <a:gd name="T7" fmla="*/ 399 h 778"/>
                <a:gd name="T8" fmla="*/ 275 w 279"/>
                <a:gd name="T9" fmla="*/ 778 h 778"/>
                <a:gd name="T10" fmla="*/ 279 w 279"/>
                <a:gd name="T11" fmla="*/ 522 h 778"/>
                <a:gd name="T12" fmla="*/ 74 w 279"/>
                <a:gd name="T13" fmla="*/ 0 h 778"/>
              </a:gdLst>
              <a:ahLst/>
              <a:cxnLst>
                <a:cxn ang="0">
                  <a:pos x="T0" y="T1"/>
                </a:cxn>
                <a:cxn ang="0">
                  <a:pos x="T2" y="T3"/>
                </a:cxn>
                <a:cxn ang="0">
                  <a:pos x="T4" y="T5"/>
                </a:cxn>
                <a:cxn ang="0">
                  <a:pos x="T6" y="T7"/>
                </a:cxn>
                <a:cxn ang="0">
                  <a:pos x="T8" y="T9"/>
                </a:cxn>
                <a:cxn ang="0">
                  <a:pos x="T10" y="T11"/>
                </a:cxn>
                <a:cxn ang="0">
                  <a:pos x="T12" y="T13"/>
                </a:cxn>
              </a:cxnLst>
              <a:rect l="0" t="0" r="r" b="b"/>
              <a:pathLst>
                <a:path w="279" h="778">
                  <a:moveTo>
                    <a:pt x="74" y="0"/>
                  </a:moveTo>
                  <a:lnTo>
                    <a:pt x="0" y="259"/>
                  </a:lnTo>
                  <a:lnTo>
                    <a:pt x="121" y="249"/>
                  </a:lnTo>
                  <a:lnTo>
                    <a:pt x="29" y="399"/>
                  </a:lnTo>
                  <a:lnTo>
                    <a:pt x="275" y="778"/>
                  </a:lnTo>
                  <a:lnTo>
                    <a:pt x="279" y="522"/>
                  </a:lnTo>
                  <a:lnTo>
                    <a:pt x="74" y="0"/>
                  </a:lnTo>
                  <a:close/>
                </a:path>
              </a:pathLst>
            </a:custGeom>
            <a:solidFill>
              <a:srgbClr val="5E5E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lïḓé"/>
            <p:cNvSpPr/>
            <p:nvPr/>
          </p:nvSpPr>
          <p:spPr bwMode="auto">
            <a:xfrm>
              <a:off x="5286511" y="3916314"/>
              <a:ext cx="165892" cy="175024"/>
            </a:xfrm>
            <a:custGeom>
              <a:avLst/>
              <a:gdLst>
                <a:gd name="T0" fmla="*/ 8 w 92"/>
                <a:gd name="T1" fmla="*/ 25 h 97"/>
                <a:gd name="T2" fmla="*/ 1 w 92"/>
                <a:gd name="T3" fmla="*/ 67 h 97"/>
                <a:gd name="T4" fmla="*/ 17 w 92"/>
                <a:gd name="T5" fmla="*/ 87 h 97"/>
                <a:gd name="T6" fmla="*/ 38 w 92"/>
                <a:gd name="T7" fmla="*/ 90 h 97"/>
                <a:gd name="T8" fmla="*/ 85 w 92"/>
                <a:gd name="T9" fmla="*/ 75 h 97"/>
                <a:gd name="T10" fmla="*/ 91 w 92"/>
                <a:gd name="T11" fmla="*/ 38 h 97"/>
                <a:gd name="T12" fmla="*/ 75 w 92"/>
                <a:gd name="T13" fmla="*/ 17 h 97"/>
                <a:gd name="T14" fmla="*/ 8 w 92"/>
                <a:gd name="T15" fmla="*/ 2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7">
                  <a:moveTo>
                    <a:pt x="8" y="25"/>
                  </a:moveTo>
                  <a:cubicBezTo>
                    <a:pt x="1" y="67"/>
                    <a:pt x="1" y="67"/>
                    <a:pt x="1" y="67"/>
                  </a:cubicBezTo>
                  <a:cubicBezTo>
                    <a:pt x="0" y="76"/>
                    <a:pt x="7" y="85"/>
                    <a:pt x="17" y="87"/>
                  </a:cubicBezTo>
                  <a:cubicBezTo>
                    <a:pt x="38" y="90"/>
                    <a:pt x="38" y="90"/>
                    <a:pt x="38" y="90"/>
                  </a:cubicBezTo>
                  <a:cubicBezTo>
                    <a:pt x="52" y="92"/>
                    <a:pt x="81" y="97"/>
                    <a:pt x="85" y="75"/>
                  </a:cubicBezTo>
                  <a:cubicBezTo>
                    <a:pt x="91" y="38"/>
                    <a:pt x="91" y="38"/>
                    <a:pt x="91" y="38"/>
                  </a:cubicBezTo>
                  <a:cubicBezTo>
                    <a:pt x="92" y="28"/>
                    <a:pt x="85" y="19"/>
                    <a:pt x="75" y="17"/>
                  </a:cubicBezTo>
                  <a:cubicBezTo>
                    <a:pt x="59" y="15"/>
                    <a:pt x="12" y="0"/>
                    <a:pt x="8" y="25"/>
                  </a:cubicBezTo>
                  <a:close/>
                </a:path>
              </a:pathLst>
            </a:custGeom>
            <a:solidFill>
              <a:srgbClr val="F7C2AB"/>
            </a:solidFill>
            <a:ln>
              <a:noFill/>
            </a:ln>
          </p:spPr>
          <p:txBody>
            <a:bodyPr anchor="ctr"/>
            <a:lstStyle/>
            <a:p>
              <a:pPr algn="ctr"/>
            </a:p>
          </p:txBody>
        </p:sp>
        <p:sp>
          <p:nvSpPr>
            <p:cNvPr id="82" name="ïşḷîḑe"/>
            <p:cNvSpPr/>
            <p:nvPr/>
          </p:nvSpPr>
          <p:spPr bwMode="auto">
            <a:xfrm>
              <a:off x="5389242" y="3929250"/>
              <a:ext cx="59356" cy="66205"/>
            </a:xfrm>
            <a:custGeom>
              <a:avLst/>
              <a:gdLst>
                <a:gd name="T0" fmla="*/ 6 w 33"/>
                <a:gd name="T1" fmla="*/ 4 h 37"/>
                <a:gd name="T2" fmla="*/ 6 w 33"/>
                <a:gd name="T3" fmla="*/ 4 h 37"/>
                <a:gd name="T4" fmla="*/ 4 w 33"/>
                <a:gd name="T5" fmla="*/ 20 h 37"/>
                <a:gd name="T6" fmla="*/ 11 w 33"/>
                <a:gd name="T7" fmla="*/ 31 h 37"/>
                <a:gd name="T8" fmla="*/ 27 w 33"/>
                <a:gd name="T9" fmla="*/ 33 h 37"/>
                <a:gd name="T10" fmla="*/ 27 w 33"/>
                <a:gd name="T11" fmla="*/ 33 h 37"/>
                <a:gd name="T12" fmla="*/ 30 w 33"/>
                <a:gd name="T13" fmla="*/ 17 h 37"/>
                <a:gd name="T14" fmla="*/ 22 w 33"/>
                <a:gd name="T15" fmla="*/ 7 h 37"/>
                <a:gd name="T16" fmla="*/ 6 w 33"/>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6" y="4"/>
                  </a:moveTo>
                  <a:cubicBezTo>
                    <a:pt x="6" y="4"/>
                    <a:pt x="6" y="4"/>
                    <a:pt x="6" y="4"/>
                  </a:cubicBezTo>
                  <a:cubicBezTo>
                    <a:pt x="1" y="8"/>
                    <a:pt x="0" y="15"/>
                    <a:pt x="4" y="20"/>
                  </a:cubicBezTo>
                  <a:cubicBezTo>
                    <a:pt x="11" y="31"/>
                    <a:pt x="11" y="31"/>
                    <a:pt x="11" y="31"/>
                  </a:cubicBezTo>
                  <a:cubicBezTo>
                    <a:pt x="15" y="36"/>
                    <a:pt x="22" y="37"/>
                    <a:pt x="27" y="33"/>
                  </a:cubicBezTo>
                  <a:cubicBezTo>
                    <a:pt x="27" y="33"/>
                    <a:pt x="27" y="33"/>
                    <a:pt x="27" y="33"/>
                  </a:cubicBezTo>
                  <a:cubicBezTo>
                    <a:pt x="32" y="30"/>
                    <a:pt x="33" y="22"/>
                    <a:pt x="30" y="17"/>
                  </a:cubicBezTo>
                  <a:cubicBezTo>
                    <a:pt x="22" y="7"/>
                    <a:pt x="22" y="7"/>
                    <a:pt x="22" y="7"/>
                  </a:cubicBezTo>
                  <a:cubicBezTo>
                    <a:pt x="19" y="2"/>
                    <a:pt x="11" y="0"/>
                    <a:pt x="6" y="4"/>
                  </a:cubicBezTo>
                  <a:close/>
                </a:path>
              </a:pathLst>
            </a:custGeom>
            <a:solidFill>
              <a:srgbClr val="F7C2AB"/>
            </a:solidFill>
            <a:ln>
              <a:noFill/>
            </a:ln>
          </p:spPr>
          <p:txBody>
            <a:bodyPr anchor="ctr"/>
            <a:lstStyle/>
            <a:p>
              <a:pPr algn="ctr"/>
            </a:p>
          </p:txBody>
        </p:sp>
        <p:sp>
          <p:nvSpPr>
            <p:cNvPr id="83" name="ïṧḷíďè"/>
            <p:cNvSpPr/>
            <p:nvPr/>
          </p:nvSpPr>
          <p:spPr bwMode="auto">
            <a:xfrm>
              <a:off x="5297164" y="3937621"/>
              <a:ext cx="73814" cy="137736"/>
            </a:xfrm>
            <a:custGeom>
              <a:avLst/>
              <a:gdLst>
                <a:gd name="T0" fmla="*/ 30 w 41"/>
                <a:gd name="T1" fmla="*/ 76 h 76"/>
                <a:gd name="T2" fmla="*/ 30 w 41"/>
                <a:gd name="T3" fmla="*/ 74 h 76"/>
                <a:gd name="T4" fmla="*/ 30 w 41"/>
                <a:gd name="T5" fmla="*/ 74 h 76"/>
                <a:gd name="T6" fmla="*/ 22 w 41"/>
                <a:gd name="T7" fmla="*/ 63 h 76"/>
                <a:gd name="T8" fmla="*/ 24 w 41"/>
                <a:gd name="T9" fmla="*/ 63 h 76"/>
                <a:gd name="T10" fmla="*/ 37 w 41"/>
                <a:gd name="T11" fmla="*/ 54 h 76"/>
                <a:gd name="T12" fmla="*/ 37 w 41"/>
                <a:gd name="T13" fmla="*/ 54 h 76"/>
                <a:gd name="T14" fmla="*/ 29 w 41"/>
                <a:gd name="T15" fmla="*/ 43 h 76"/>
                <a:gd name="T16" fmla="*/ 40 w 41"/>
                <a:gd name="T17" fmla="*/ 34 h 76"/>
                <a:gd name="T18" fmla="*/ 40 w 41"/>
                <a:gd name="T19" fmla="*/ 34 h 76"/>
                <a:gd name="T20" fmla="*/ 29 w 41"/>
                <a:gd name="T21" fmla="*/ 22 h 76"/>
                <a:gd name="T22" fmla="*/ 28 w 41"/>
                <a:gd name="T23" fmla="*/ 22 h 76"/>
                <a:gd name="T24" fmla="*/ 37 w 41"/>
                <a:gd name="T25" fmla="*/ 13 h 76"/>
                <a:gd name="T26" fmla="*/ 37 w 41"/>
                <a:gd name="T27" fmla="*/ 13 h 76"/>
                <a:gd name="T28" fmla="*/ 27 w 41"/>
                <a:gd name="T29" fmla="*/ 1 h 76"/>
                <a:gd name="T30" fmla="*/ 18 w 41"/>
                <a:gd name="T31" fmla="*/ 0 h 76"/>
                <a:gd name="T32" fmla="*/ 11 w 41"/>
                <a:gd name="T33" fmla="*/ 2 h 76"/>
                <a:gd name="T34" fmla="*/ 4 w 41"/>
                <a:gd name="T35" fmla="*/ 15 h 76"/>
                <a:gd name="T36" fmla="*/ 0 w 41"/>
                <a:gd name="T37" fmla="*/ 56 h 76"/>
                <a:gd name="T38" fmla="*/ 0 w 41"/>
                <a:gd name="T39" fmla="*/ 58 h 76"/>
                <a:gd name="T40" fmla="*/ 19 w 41"/>
                <a:gd name="T41" fmla="*/ 75 h 76"/>
                <a:gd name="T42" fmla="*/ 30 w 41"/>
                <a:gd name="T4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76">
                  <a:moveTo>
                    <a:pt x="30" y="76"/>
                  </a:moveTo>
                  <a:cubicBezTo>
                    <a:pt x="30" y="76"/>
                    <a:pt x="30" y="75"/>
                    <a:pt x="30" y="74"/>
                  </a:cubicBezTo>
                  <a:cubicBezTo>
                    <a:pt x="30" y="74"/>
                    <a:pt x="30" y="74"/>
                    <a:pt x="30" y="74"/>
                  </a:cubicBezTo>
                  <a:cubicBezTo>
                    <a:pt x="31" y="69"/>
                    <a:pt x="27" y="65"/>
                    <a:pt x="22" y="63"/>
                  </a:cubicBezTo>
                  <a:cubicBezTo>
                    <a:pt x="24" y="63"/>
                    <a:pt x="24" y="63"/>
                    <a:pt x="24" y="63"/>
                  </a:cubicBezTo>
                  <a:cubicBezTo>
                    <a:pt x="31" y="64"/>
                    <a:pt x="36" y="60"/>
                    <a:pt x="37" y="54"/>
                  </a:cubicBezTo>
                  <a:cubicBezTo>
                    <a:pt x="37" y="54"/>
                    <a:pt x="37" y="54"/>
                    <a:pt x="37" y="54"/>
                  </a:cubicBezTo>
                  <a:cubicBezTo>
                    <a:pt x="37" y="49"/>
                    <a:pt x="34" y="45"/>
                    <a:pt x="29" y="43"/>
                  </a:cubicBezTo>
                  <a:cubicBezTo>
                    <a:pt x="35" y="43"/>
                    <a:pt x="40" y="39"/>
                    <a:pt x="40" y="34"/>
                  </a:cubicBezTo>
                  <a:cubicBezTo>
                    <a:pt x="40" y="34"/>
                    <a:pt x="40" y="34"/>
                    <a:pt x="40" y="34"/>
                  </a:cubicBezTo>
                  <a:cubicBezTo>
                    <a:pt x="41" y="28"/>
                    <a:pt x="36" y="23"/>
                    <a:pt x="29" y="22"/>
                  </a:cubicBezTo>
                  <a:cubicBezTo>
                    <a:pt x="28" y="22"/>
                    <a:pt x="28" y="22"/>
                    <a:pt x="28" y="22"/>
                  </a:cubicBezTo>
                  <a:cubicBezTo>
                    <a:pt x="33" y="21"/>
                    <a:pt x="37" y="18"/>
                    <a:pt x="37" y="13"/>
                  </a:cubicBezTo>
                  <a:cubicBezTo>
                    <a:pt x="37" y="13"/>
                    <a:pt x="37" y="13"/>
                    <a:pt x="37" y="13"/>
                  </a:cubicBezTo>
                  <a:cubicBezTo>
                    <a:pt x="38" y="7"/>
                    <a:pt x="33" y="2"/>
                    <a:pt x="27" y="1"/>
                  </a:cubicBezTo>
                  <a:cubicBezTo>
                    <a:pt x="18" y="0"/>
                    <a:pt x="18" y="0"/>
                    <a:pt x="18" y="0"/>
                  </a:cubicBezTo>
                  <a:cubicBezTo>
                    <a:pt x="15" y="0"/>
                    <a:pt x="13" y="1"/>
                    <a:pt x="11" y="2"/>
                  </a:cubicBezTo>
                  <a:cubicBezTo>
                    <a:pt x="7" y="5"/>
                    <a:pt x="4" y="9"/>
                    <a:pt x="4" y="15"/>
                  </a:cubicBezTo>
                  <a:cubicBezTo>
                    <a:pt x="0" y="56"/>
                    <a:pt x="0" y="56"/>
                    <a:pt x="0" y="56"/>
                  </a:cubicBezTo>
                  <a:cubicBezTo>
                    <a:pt x="0" y="57"/>
                    <a:pt x="0" y="57"/>
                    <a:pt x="0" y="58"/>
                  </a:cubicBezTo>
                  <a:cubicBezTo>
                    <a:pt x="1" y="66"/>
                    <a:pt x="9" y="74"/>
                    <a:pt x="19" y="75"/>
                  </a:cubicBezTo>
                  <a:lnTo>
                    <a:pt x="30" y="76"/>
                  </a:lnTo>
                  <a:close/>
                </a:path>
              </a:pathLst>
            </a:custGeom>
            <a:solidFill>
              <a:srgbClr val="FAD9CA"/>
            </a:solidFill>
            <a:ln>
              <a:noFill/>
            </a:ln>
          </p:spPr>
          <p:txBody>
            <a:bodyPr anchor="ctr"/>
            <a:lstStyle/>
            <a:p>
              <a:pPr algn="ctr"/>
            </a:p>
          </p:txBody>
        </p:sp>
        <p:sp>
          <p:nvSpPr>
            <p:cNvPr id="84" name="îṩ1îḓè"/>
            <p:cNvSpPr/>
            <p:nvPr/>
          </p:nvSpPr>
          <p:spPr bwMode="auto">
            <a:xfrm>
              <a:off x="5266725" y="3926967"/>
              <a:ext cx="92078" cy="47180"/>
            </a:xfrm>
            <a:custGeom>
              <a:avLst/>
              <a:gdLst>
                <a:gd name="T0" fmla="*/ 1 w 51"/>
                <a:gd name="T1" fmla="*/ 10 h 26"/>
                <a:gd name="T2" fmla="*/ 1 w 51"/>
                <a:gd name="T3" fmla="*/ 10 h 26"/>
                <a:gd name="T4" fmla="*/ 11 w 51"/>
                <a:gd name="T5" fmla="*/ 21 h 26"/>
                <a:gd name="T6" fmla="*/ 39 w 51"/>
                <a:gd name="T7" fmla="*/ 25 h 26"/>
                <a:gd name="T8" fmla="*/ 51 w 51"/>
                <a:gd name="T9" fmla="*/ 16 h 26"/>
                <a:gd name="T10" fmla="*/ 51 w 51"/>
                <a:gd name="T11" fmla="*/ 16 h 26"/>
                <a:gd name="T12" fmla="*/ 41 w 51"/>
                <a:gd name="T13" fmla="*/ 5 h 26"/>
                <a:gd name="T14" fmla="*/ 12 w 51"/>
                <a:gd name="T15" fmla="*/ 1 h 26"/>
                <a:gd name="T16" fmla="*/ 1 w 51"/>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6">
                  <a:moveTo>
                    <a:pt x="1" y="10"/>
                  </a:moveTo>
                  <a:cubicBezTo>
                    <a:pt x="1" y="10"/>
                    <a:pt x="1" y="10"/>
                    <a:pt x="1" y="10"/>
                  </a:cubicBezTo>
                  <a:cubicBezTo>
                    <a:pt x="0" y="15"/>
                    <a:pt x="5" y="21"/>
                    <a:pt x="11" y="21"/>
                  </a:cubicBezTo>
                  <a:cubicBezTo>
                    <a:pt x="39" y="25"/>
                    <a:pt x="39" y="25"/>
                    <a:pt x="39" y="25"/>
                  </a:cubicBezTo>
                  <a:cubicBezTo>
                    <a:pt x="45" y="26"/>
                    <a:pt x="50" y="22"/>
                    <a:pt x="51" y="16"/>
                  </a:cubicBezTo>
                  <a:cubicBezTo>
                    <a:pt x="51" y="16"/>
                    <a:pt x="51" y="16"/>
                    <a:pt x="51" y="16"/>
                  </a:cubicBezTo>
                  <a:cubicBezTo>
                    <a:pt x="51" y="11"/>
                    <a:pt x="47" y="5"/>
                    <a:pt x="41" y="5"/>
                  </a:cubicBezTo>
                  <a:cubicBezTo>
                    <a:pt x="12" y="1"/>
                    <a:pt x="12" y="1"/>
                    <a:pt x="12" y="1"/>
                  </a:cubicBezTo>
                  <a:cubicBezTo>
                    <a:pt x="7" y="0"/>
                    <a:pt x="1" y="4"/>
                    <a:pt x="1" y="10"/>
                  </a:cubicBezTo>
                  <a:close/>
                </a:path>
              </a:pathLst>
            </a:custGeom>
            <a:solidFill>
              <a:srgbClr val="FAD9CA"/>
            </a:solidFill>
            <a:ln>
              <a:noFill/>
            </a:ln>
          </p:spPr>
          <p:txBody>
            <a:bodyPr anchor="ctr"/>
            <a:lstStyle/>
            <a:p>
              <a:pPr algn="ctr"/>
            </a:p>
          </p:txBody>
        </p:sp>
        <p:sp>
          <p:nvSpPr>
            <p:cNvPr id="85" name="iṡḷïďé"/>
            <p:cNvSpPr/>
            <p:nvPr/>
          </p:nvSpPr>
          <p:spPr bwMode="auto">
            <a:xfrm>
              <a:off x="5252267" y="3963494"/>
              <a:ext cx="111863" cy="48702"/>
            </a:xfrm>
            <a:custGeom>
              <a:avLst/>
              <a:gdLst>
                <a:gd name="T0" fmla="*/ 1 w 62"/>
                <a:gd name="T1" fmla="*/ 9 h 27"/>
                <a:gd name="T2" fmla="*/ 1 w 62"/>
                <a:gd name="T3" fmla="*/ 9 h 27"/>
                <a:gd name="T4" fmla="*/ 12 w 62"/>
                <a:gd name="T5" fmla="*/ 21 h 27"/>
                <a:gd name="T6" fmla="*/ 49 w 62"/>
                <a:gd name="T7" fmla="*/ 26 h 27"/>
                <a:gd name="T8" fmla="*/ 62 w 62"/>
                <a:gd name="T9" fmla="*/ 17 h 27"/>
                <a:gd name="T10" fmla="*/ 62 w 62"/>
                <a:gd name="T11" fmla="*/ 17 h 27"/>
                <a:gd name="T12" fmla="*/ 51 w 62"/>
                <a:gd name="T13" fmla="*/ 5 h 27"/>
                <a:gd name="T14" fmla="*/ 14 w 62"/>
                <a:gd name="T15" fmla="*/ 0 h 27"/>
                <a:gd name="T16" fmla="*/ 1 w 62"/>
                <a:gd name="T1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7">
                  <a:moveTo>
                    <a:pt x="1" y="9"/>
                  </a:moveTo>
                  <a:cubicBezTo>
                    <a:pt x="1" y="9"/>
                    <a:pt x="1" y="9"/>
                    <a:pt x="1" y="9"/>
                  </a:cubicBezTo>
                  <a:cubicBezTo>
                    <a:pt x="0" y="15"/>
                    <a:pt x="5" y="20"/>
                    <a:pt x="12" y="21"/>
                  </a:cubicBezTo>
                  <a:cubicBezTo>
                    <a:pt x="49" y="26"/>
                    <a:pt x="49" y="26"/>
                    <a:pt x="49" y="26"/>
                  </a:cubicBezTo>
                  <a:cubicBezTo>
                    <a:pt x="56" y="27"/>
                    <a:pt x="61" y="23"/>
                    <a:pt x="62" y="17"/>
                  </a:cubicBezTo>
                  <a:cubicBezTo>
                    <a:pt x="62" y="17"/>
                    <a:pt x="62" y="17"/>
                    <a:pt x="62" y="17"/>
                  </a:cubicBezTo>
                  <a:cubicBezTo>
                    <a:pt x="62" y="12"/>
                    <a:pt x="57" y="6"/>
                    <a:pt x="51" y="5"/>
                  </a:cubicBezTo>
                  <a:cubicBezTo>
                    <a:pt x="14" y="0"/>
                    <a:pt x="14" y="0"/>
                    <a:pt x="14" y="0"/>
                  </a:cubicBezTo>
                  <a:cubicBezTo>
                    <a:pt x="7" y="0"/>
                    <a:pt x="1" y="3"/>
                    <a:pt x="1" y="9"/>
                  </a:cubicBezTo>
                  <a:close/>
                </a:path>
              </a:pathLst>
            </a:custGeom>
            <a:solidFill>
              <a:srgbClr val="FAD9CA"/>
            </a:solidFill>
            <a:ln>
              <a:noFill/>
            </a:ln>
          </p:spPr>
          <p:txBody>
            <a:bodyPr anchor="ctr"/>
            <a:lstStyle/>
            <a:p>
              <a:pPr algn="ctr"/>
            </a:p>
          </p:txBody>
        </p:sp>
        <p:sp>
          <p:nvSpPr>
            <p:cNvPr id="86" name="ísḻíḋé"/>
            <p:cNvSpPr/>
            <p:nvPr/>
          </p:nvSpPr>
          <p:spPr bwMode="auto">
            <a:xfrm>
              <a:off x="5256072" y="3999259"/>
              <a:ext cx="102731" cy="47180"/>
            </a:xfrm>
            <a:custGeom>
              <a:avLst/>
              <a:gdLst>
                <a:gd name="T0" fmla="*/ 1 w 57"/>
                <a:gd name="T1" fmla="*/ 10 h 26"/>
                <a:gd name="T2" fmla="*/ 1 w 57"/>
                <a:gd name="T3" fmla="*/ 10 h 26"/>
                <a:gd name="T4" fmla="*/ 38 w 57"/>
                <a:gd name="T5" fmla="*/ 24 h 26"/>
                <a:gd name="T6" fmla="*/ 57 w 57"/>
                <a:gd name="T7" fmla="*/ 18 h 26"/>
                <a:gd name="T8" fmla="*/ 57 w 57"/>
                <a:gd name="T9" fmla="*/ 18 h 26"/>
                <a:gd name="T10" fmla="*/ 46 w 57"/>
                <a:gd name="T11" fmla="*/ 6 h 26"/>
                <a:gd name="T12" fmla="*/ 13 w 57"/>
                <a:gd name="T13" fmla="*/ 1 h 26"/>
                <a:gd name="T14" fmla="*/ 1 w 57"/>
                <a:gd name="T15" fmla="*/ 1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6">
                  <a:moveTo>
                    <a:pt x="1" y="10"/>
                  </a:moveTo>
                  <a:cubicBezTo>
                    <a:pt x="1" y="10"/>
                    <a:pt x="1" y="10"/>
                    <a:pt x="1" y="10"/>
                  </a:cubicBezTo>
                  <a:cubicBezTo>
                    <a:pt x="0" y="25"/>
                    <a:pt x="28" y="22"/>
                    <a:pt x="38" y="24"/>
                  </a:cubicBezTo>
                  <a:cubicBezTo>
                    <a:pt x="48" y="26"/>
                    <a:pt x="56" y="25"/>
                    <a:pt x="57" y="18"/>
                  </a:cubicBezTo>
                  <a:cubicBezTo>
                    <a:pt x="57" y="18"/>
                    <a:pt x="57" y="18"/>
                    <a:pt x="57" y="18"/>
                  </a:cubicBezTo>
                  <a:cubicBezTo>
                    <a:pt x="57" y="12"/>
                    <a:pt x="52" y="7"/>
                    <a:pt x="46" y="6"/>
                  </a:cubicBezTo>
                  <a:cubicBezTo>
                    <a:pt x="13" y="1"/>
                    <a:pt x="13" y="1"/>
                    <a:pt x="13" y="1"/>
                  </a:cubicBezTo>
                  <a:cubicBezTo>
                    <a:pt x="7" y="0"/>
                    <a:pt x="2" y="4"/>
                    <a:pt x="1" y="10"/>
                  </a:cubicBezTo>
                  <a:close/>
                </a:path>
              </a:pathLst>
            </a:custGeom>
            <a:solidFill>
              <a:srgbClr val="FAD9CA"/>
            </a:solidFill>
            <a:ln>
              <a:noFill/>
            </a:ln>
          </p:spPr>
          <p:txBody>
            <a:bodyPr anchor="ctr"/>
            <a:lstStyle/>
            <a:p>
              <a:pPr algn="ctr"/>
            </a:p>
          </p:txBody>
        </p:sp>
        <p:sp>
          <p:nvSpPr>
            <p:cNvPr id="87" name="iŝļïḋê"/>
            <p:cNvSpPr/>
            <p:nvPr/>
          </p:nvSpPr>
          <p:spPr bwMode="auto">
            <a:xfrm>
              <a:off x="5261399" y="4035786"/>
              <a:ext cx="84468" cy="39571"/>
            </a:xfrm>
            <a:custGeom>
              <a:avLst/>
              <a:gdLst>
                <a:gd name="T0" fmla="*/ 1 w 47"/>
                <a:gd name="T1" fmla="*/ 9 h 22"/>
                <a:gd name="T2" fmla="*/ 1 w 47"/>
                <a:gd name="T3" fmla="*/ 9 h 22"/>
                <a:gd name="T4" fmla="*/ 25 w 47"/>
                <a:gd name="T5" fmla="*/ 20 h 22"/>
                <a:gd name="T6" fmla="*/ 47 w 47"/>
                <a:gd name="T7" fmla="*/ 15 h 22"/>
                <a:gd name="T8" fmla="*/ 47 w 47"/>
                <a:gd name="T9" fmla="*/ 15 h 22"/>
                <a:gd name="T10" fmla="*/ 38 w 47"/>
                <a:gd name="T11" fmla="*/ 4 h 22"/>
                <a:gd name="T12" fmla="*/ 12 w 47"/>
                <a:gd name="T13" fmla="*/ 1 h 22"/>
                <a:gd name="T14" fmla="*/ 1 w 47"/>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1" y="9"/>
                  </a:moveTo>
                  <a:cubicBezTo>
                    <a:pt x="1" y="9"/>
                    <a:pt x="1" y="9"/>
                    <a:pt x="1" y="9"/>
                  </a:cubicBezTo>
                  <a:cubicBezTo>
                    <a:pt x="0" y="22"/>
                    <a:pt x="17" y="19"/>
                    <a:pt x="25" y="20"/>
                  </a:cubicBezTo>
                  <a:cubicBezTo>
                    <a:pt x="35" y="21"/>
                    <a:pt x="46" y="22"/>
                    <a:pt x="47" y="15"/>
                  </a:cubicBezTo>
                  <a:cubicBezTo>
                    <a:pt x="47" y="15"/>
                    <a:pt x="47" y="15"/>
                    <a:pt x="47" y="15"/>
                  </a:cubicBezTo>
                  <a:cubicBezTo>
                    <a:pt x="47" y="10"/>
                    <a:pt x="43" y="5"/>
                    <a:pt x="38" y="4"/>
                  </a:cubicBezTo>
                  <a:cubicBezTo>
                    <a:pt x="12" y="1"/>
                    <a:pt x="12" y="1"/>
                    <a:pt x="12" y="1"/>
                  </a:cubicBezTo>
                  <a:cubicBezTo>
                    <a:pt x="6" y="0"/>
                    <a:pt x="2" y="4"/>
                    <a:pt x="1" y="9"/>
                  </a:cubicBezTo>
                  <a:close/>
                </a:path>
              </a:pathLst>
            </a:custGeom>
            <a:solidFill>
              <a:srgbClr val="FAD9CA"/>
            </a:solidFill>
            <a:ln>
              <a:noFill/>
            </a:ln>
          </p:spPr>
          <p:txBody>
            <a:bodyPr anchor="ctr"/>
            <a:lstStyle/>
            <a:p>
              <a:pPr algn="ctr"/>
            </a:p>
          </p:txBody>
        </p:sp>
        <p:sp>
          <p:nvSpPr>
            <p:cNvPr id="88" name="ïṧľiḑê"/>
            <p:cNvSpPr/>
            <p:nvPr/>
          </p:nvSpPr>
          <p:spPr bwMode="auto">
            <a:xfrm>
              <a:off x="5333691" y="3937621"/>
              <a:ext cx="21307" cy="32722"/>
            </a:xfrm>
            <a:custGeom>
              <a:avLst/>
              <a:gdLst>
                <a:gd name="T0" fmla="*/ 1 w 12"/>
                <a:gd name="T1" fmla="*/ 17 h 18"/>
                <a:gd name="T2" fmla="*/ 1 w 12"/>
                <a:gd name="T3" fmla="*/ 17 h 18"/>
                <a:gd name="T4" fmla="*/ 12 w 12"/>
                <a:gd name="T5" fmla="*/ 10 h 18"/>
                <a:gd name="T6" fmla="*/ 12 w 12"/>
                <a:gd name="T7" fmla="*/ 10 h 18"/>
                <a:gd name="T8" fmla="*/ 3 w 12"/>
                <a:gd name="T9" fmla="*/ 0 h 18"/>
                <a:gd name="T10" fmla="*/ 2 w 12"/>
                <a:gd name="T11" fmla="*/ 0 h 18"/>
                <a:gd name="T12" fmla="*/ 0 w 12"/>
                <a:gd name="T13" fmla="*/ 8 h 18"/>
                <a:gd name="T14" fmla="*/ 1 w 1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 y="17"/>
                  </a:moveTo>
                  <a:cubicBezTo>
                    <a:pt x="1" y="17"/>
                    <a:pt x="1" y="17"/>
                    <a:pt x="1" y="17"/>
                  </a:cubicBezTo>
                  <a:cubicBezTo>
                    <a:pt x="7" y="18"/>
                    <a:pt x="11" y="15"/>
                    <a:pt x="12" y="10"/>
                  </a:cubicBezTo>
                  <a:cubicBezTo>
                    <a:pt x="12" y="10"/>
                    <a:pt x="12" y="10"/>
                    <a:pt x="12" y="10"/>
                  </a:cubicBezTo>
                  <a:cubicBezTo>
                    <a:pt x="12" y="5"/>
                    <a:pt x="8" y="1"/>
                    <a:pt x="3" y="0"/>
                  </a:cubicBezTo>
                  <a:cubicBezTo>
                    <a:pt x="2" y="0"/>
                    <a:pt x="2" y="0"/>
                    <a:pt x="2" y="0"/>
                  </a:cubicBezTo>
                  <a:cubicBezTo>
                    <a:pt x="1" y="2"/>
                    <a:pt x="1" y="5"/>
                    <a:pt x="0" y="8"/>
                  </a:cubicBezTo>
                  <a:cubicBezTo>
                    <a:pt x="0" y="11"/>
                    <a:pt x="0" y="14"/>
                    <a:pt x="1" y="17"/>
                  </a:cubicBezTo>
                  <a:close/>
                </a:path>
              </a:pathLst>
            </a:custGeom>
            <a:solidFill>
              <a:srgbClr val="FAD9CA"/>
            </a:solidFill>
            <a:ln>
              <a:noFill/>
            </a:ln>
          </p:spPr>
          <p:txBody>
            <a:bodyPr anchor="ctr"/>
            <a:lstStyle/>
            <a:p>
              <a:pPr algn="ctr"/>
            </a:p>
          </p:txBody>
        </p:sp>
        <p:sp>
          <p:nvSpPr>
            <p:cNvPr id="89" name="íṡľíďe"/>
            <p:cNvSpPr/>
            <p:nvPr/>
          </p:nvSpPr>
          <p:spPr bwMode="auto">
            <a:xfrm>
              <a:off x="5339018" y="3975670"/>
              <a:ext cx="21307" cy="32722"/>
            </a:xfrm>
            <a:custGeom>
              <a:avLst/>
              <a:gdLst>
                <a:gd name="T0" fmla="*/ 1 w 12"/>
                <a:gd name="T1" fmla="*/ 18 h 18"/>
                <a:gd name="T2" fmla="*/ 1 w 12"/>
                <a:gd name="T3" fmla="*/ 18 h 18"/>
                <a:gd name="T4" fmla="*/ 12 w 12"/>
                <a:gd name="T5" fmla="*/ 10 h 18"/>
                <a:gd name="T6" fmla="*/ 12 w 12"/>
                <a:gd name="T7" fmla="*/ 10 h 18"/>
                <a:gd name="T8" fmla="*/ 3 w 12"/>
                <a:gd name="T9" fmla="*/ 0 h 18"/>
                <a:gd name="T10" fmla="*/ 2 w 12"/>
                <a:gd name="T11" fmla="*/ 0 h 18"/>
                <a:gd name="T12" fmla="*/ 0 w 12"/>
                <a:gd name="T13" fmla="*/ 8 h 18"/>
                <a:gd name="T14" fmla="*/ 1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 y="18"/>
                  </a:moveTo>
                  <a:cubicBezTo>
                    <a:pt x="1" y="18"/>
                    <a:pt x="1" y="18"/>
                    <a:pt x="1" y="18"/>
                  </a:cubicBezTo>
                  <a:cubicBezTo>
                    <a:pt x="7" y="18"/>
                    <a:pt x="11" y="15"/>
                    <a:pt x="12" y="10"/>
                  </a:cubicBezTo>
                  <a:cubicBezTo>
                    <a:pt x="12" y="10"/>
                    <a:pt x="12" y="10"/>
                    <a:pt x="12" y="10"/>
                  </a:cubicBezTo>
                  <a:cubicBezTo>
                    <a:pt x="12" y="5"/>
                    <a:pt x="8" y="1"/>
                    <a:pt x="3" y="0"/>
                  </a:cubicBezTo>
                  <a:cubicBezTo>
                    <a:pt x="2" y="0"/>
                    <a:pt x="2" y="0"/>
                    <a:pt x="2" y="0"/>
                  </a:cubicBezTo>
                  <a:cubicBezTo>
                    <a:pt x="1" y="3"/>
                    <a:pt x="1" y="5"/>
                    <a:pt x="0" y="8"/>
                  </a:cubicBezTo>
                  <a:cubicBezTo>
                    <a:pt x="0" y="11"/>
                    <a:pt x="0" y="14"/>
                    <a:pt x="1" y="18"/>
                  </a:cubicBezTo>
                  <a:close/>
                </a:path>
              </a:pathLst>
            </a:custGeom>
            <a:solidFill>
              <a:srgbClr val="FAD9CA"/>
            </a:solidFill>
            <a:ln>
              <a:noFill/>
            </a:ln>
          </p:spPr>
          <p:txBody>
            <a:bodyPr anchor="ctr"/>
            <a:lstStyle/>
            <a:p>
              <a:pPr algn="ctr"/>
            </a:p>
          </p:txBody>
        </p:sp>
        <p:sp>
          <p:nvSpPr>
            <p:cNvPr id="90" name="ïS1ïḓè"/>
            <p:cNvSpPr/>
            <p:nvPr/>
          </p:nvSpPr>
          <p:spPr bwMode="auto">
            <a:xfrm>
              <a:off x="5333691" y="4012196"/>
              <a:ext cx="21307" cy="30439"/>
            </a:xfrm>
            <a:custGeom>
              <a:avLst/>
              <a:gdLst>
                <a:gd name="T0" fmla="*/ 1 w 12"/>
                <a:gd name="T1" fmla="*/ 16 h 17"/>
                <a:gd name="T2" fmla="*/ 1 w 12"/>
                <a:gd name="T3" fmla="*/ 16 h 17"/>
                <a:gd name="T4" fmla="*/ 12 w 12"/>
                <a:gd name="T5" fmla="*/ 9 h 17"/>
                <a:gd name="T6" fmla="*/ 12 w 12"/>
                <a:gd name="T7" fmla="*/ 9 h 17"/>
                <a:gd name="T8" fmla="*/ 3 w 12"/>
                <a:gd name="T9" fmla="*/ 0 h 17"/>
                <a:gd name="T10" fmla="*/ 2 w 12"/>
                <a:gd name="T11" fmla="*/ 0 h 17"/>
                <a:gd name="T12" fmla="*/ 0 w 12"/>
                <a:gd name="T13" fmla="*/ 7 h 17"/>
                <a:gd name="T14" fmla="*/ 1 w 12"/>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 y="16"/>
                  </a:moveTo>
                  <a:cubicBezTo>
                    <a:pt x="1" y="16"/>
                    <a:pt x="1" y="16"/>
                    <a:pt x="1" y="16"/>
                  </a:cubicBezTo>
                  <a:cubicBezTo>
                    <a:pt x="7" y="17"/>
                    <a:pt x="11" y="14"/>
                    <a:pt x="12" y="9"/>
                  </a:cubicBezTo>
                  <a:cubicBezTo>
                    <a:pt x="12" y="9"/>
                    <a:pt x="12" y="9"/>
                    <a:pt x="12" y="9"/>
                  </a:cubicBezTo>
                  <a:cubicBezTo>
                    <a:pt x="12" y="5"/>
                    <a:pt x="8" y="1"/>
                    <a:pt x="3" y="0"/>
                  </a:cubicBezTo>
                  <a:cubicBezTo>
                    <a:pt x="2" y="0"/>
                    <a:pt x="2" y="0"/>
                    <a:pt x="2" y="0"/>
                  </a:cubicBezTo>
                  <a:cubicBezTo>
                    <a:pt x="1" y="3"/>
                    <a:pt x="1" y="5"/>
                    <a:pt x="0" y="7"/>
                  </a:cubicBezTo>
                  <a:cubicBezTo>
                    <a:pt x="0" y="10"/>
                    <a:pt x="0" y="13"/>
                    <a:pt x="1" y="16"/>
                  </a:cubicBezTo>
                  <a:close/>
                </a:path>
              </a:pathLst>
            </a:custGeom>
            <a:solidFill>
              <a:srgbClr val="FAD9CA"/>
            </a:solidFill>
            <a:ln>
              <a:noFill/>
            </a:ln>
          </p:spPr>
          <p:txBody>
            <a:bodyPr anchor="ctr"/>
            <a:lstStyle/>
            <a:p>
              <a:pPr algn="ctr"/>
            </a:p>
          </p:txBody>
        </p:sp>
        <p:sp>
          <p:nvSpPr>
            <p:cNvPr id="91" name="ïš1ïḍè"/>
            <p:cNvSpPr/>
            <p:nvPr/>
          </p:nvSpPr>
          <p:spPr bwMode="auto">
            <a:xfrm>
              <a:off x="5322277" y="4046440"/>
              <a:ext cx="27395" cy="26634"/>
            </a:xfrm>
            <a:custGeom>
              <a:avLst/>
              <a:gdLst>
                <a:gd name="T0" fmla="*/ 1 w 15"/>
                <a:gd name="T1" fmla="*/ 13 h 15"/>
                <a:gd name="T2" fmla="*/ 1 w 15"/>
                <a:gd name="T3" fmla="*/ 13 h 15"/>
                <a:gd name="T4" fmla="*/ 2 w 15"/>
                <a:gd name="T5" fmla="*/ 0 h 15"/>
                <a:gd name="T6" fmla="*/ 2 w 15"/>
                <a:gd name="T7" fmla="*/ 0 h 15"/>
                <a:gd name="T8" fmla="*/ 0 w 15"/>
                <a:gd name="T9" fmla="*/ 5 h 15"/>
                <a:gd name="T10" fmla="*/ 1 w 15"/>
                <a:gd name="T11" fmla="*/ 13 h 15"/>
              </a:gdLst>
              <a:ahLst/>
              <a:cxnLst>
                <a:cxn ang="0">
                  <a:pos x="T0" y="T1"/>
                </a:cxn>
                <a:cxn ang="0">
                  <a:pos x="T2" y="T3"/>
                </a:cxn>
                <a:cxn ang="0">
                  <a:pos x="T4" y="T5"/>
                </a:cxn>
                <a:cxn ang="0">
                  <a:pos x="T6" y="T7"/>
                </a:cxn>
                <a:cxn ang="0">
                  <a:pos x="T8" y="T9"/>
                </a:cxn>
                <a:cxn ang="0">
                  <a:pos x="T10" y="T11"/>
                </a:cxn>
              </a:cxnLst>
              <a:rect l="0" t="0" r="r" b="b"/>
              <a:pathLst>
                <a:path w="15" h="15">
                  <a:moveTo>
                    <a:pt x="1" y="13"/>
                  </a:moveTo>
                  <a:cubicBezTo>
                    <a:pt x="1" y="13"/>
                    <a:pt x="1" y="13"/>
                    <a:pt x="1" y="13"/>
                  </a:cubicBezTo>
                  <a:cubicBezTo>
                    <a:pt x="14" y="15"/>
                    <a:pt x="15" y="1"/>
                    <a:pt x="2" y="0"/>
                  </a:cubicBezTo>
                  <a:cubicBezTo>
                    <a:pt x="2" y="0"/>
                    <a:pt x="2" y="0"/>
                    <a:pt x="2" y="0"/>
                  </a:cubicBezTo>
                  <a:cubicBezTo>
                    <a:pt x="1" y="1"/>
                    <a:pt x="0" y="3"/>
                    <a:pt x="0" y="5"/>
                  </a:cubicBezTo>
                  <a:cubicBezTo>
                    <a:pt x="0" y="8"/>
                    <a:pt x="0" y="11"/>
                    <a:pt x="1" y="13"/>
                  </a:cubicBezTo>
                  <a:close/>
                </a:path>
              </a:pathLst>
            </a:custGeom>
            <a:solidFill>
              <a:srgbClr val="FAD9CA"/>
            </a:solidFill>
            <a:ln>
              <a:noFill/>
            </a:ln>
          </p:spPr>
          <p:txBody>
            <a:bodyPr anchor="ctr"/>
            <a:lstStyle/>
            <a:p>
              <a:pPr algn="ctr"/>
            </a:p>
          </p:txBody>
        </p:sp>
        <p:sp>
          <p:nvSpPr>
            <p:cNvPr id="92" name="íṡļiḍè"/>
            <p:cNvSpPr/>
            <p:nvPr/>
          </p:nvSpPr>
          <p:spPr bwMode="auto">
            <a:xfrm>
              <a:off x="5354998" y="3896529"/>
              <a:ext cx="73814" cy="72293"/>
            </a:xfrm>
            <a:custGeom>
              <a:avLst/>
              <a:gdLst>
                <a:gd name="T0" fmla="*/ 4 w 41"/>
                <a:gd name="T1" fmla="*/ 6 h 40"/>
                <a:gd name="T2" fmla="*/ 4 w 41"/>
                <a:gd name="T3" fmla="*/ 6 h 40"/>
                <a:gd name="T4" fmla="*/ 6 w 41"/>
                <a:gd name="T5" fmla="*/ 23 h 40"/>
                <a:gd name="T6" fmla="*/ 21 w 41"/>
                <a:gd name="T7" fmla="*/ 36 h 40"/>
                <a:gd name="T8" fmla="*/ 37 w 41"/>
                <a:gd name="T9" fmla="*/ 34 h 40"/>
                <a:gd name="T10" fmla="*/ 37 w 41"/>
                <a:gd name="T11" fmla="*/ 34 h 40"/>
                <a:gd name="T12" fmla="*/ 35 w 41"/>
                <a:gd name="T13" fmla="*/ 18 h 40"/>
                <a:gd name="T14" fmla="*/ 20 w 41"/>
                <a:gd name="T15" fmla="*/ 4 h 40"/>
                <a:gd name="T16" fmla="*/ 4 w 41"/>
                <a:gd name="T1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0">
                  <a:moveTo>
                    <a:pt x="4" y="6"/>
                  </a:moveTo>
                  <a:cubicBezTo>
                    <a:pt x="4" y="6"/>
                    <a:pt x="4" y="6"/>
                    <a:pt x="4" y="6"/>
                  </a:cubicBezTo>
                  <a:cubicBezTo>
                    <a:pt x="0" y="11"/>
                    <a:pt x="1" y="18"/>
                    <a:pt x="6" y="23"/>
                  </a:cubicBezTo>
                  <a:cubicBezTo>
                    <a:pt x="21" y="36"/>
                    <a:pt x="21" y="36"/>
                    <a:pt x="21" y="36"/>
                  </a:cubicBezTo>
                  <a:cubicBezTo>
                    <a:pt x="26" y="40"/>
                    <a:pt x="33" y="39"/>
                    <a:pt x="37" y="34"/>
                  </a:cubicBezTo>
                  <a:cubicBezTo>
                    <a:pt x="37" y="34"/>
                    <a:pt x="37" y="34"/>
                    <a:pt x="37" y="34"/>
                  </a:cubicBezTo>
                  <a:cubicBezTo>
                    <a:pt x="41" y="29"/>
                    <a:pt x="40" y="22"/>
                    <a:pt x="35" y="18"/>
                  </a:cubicBezTo>
                  <a:cubicBezTo>
                    <a:pt x="20" y="4"/>
                    <a:pt x="20" y="4"/>
                    <a:pt x="20" y="4"/>
                  </a:cubicBezTo>
                  <a:cubicBezTo>
                    <a:pt x="15" y="0"/>
                    <a:pt x="8" y="1"/>
                    <a:pt x="4" y="6"/>
                  </a:cubicBezTo>
                  <a:close/>
                </a:path>
              </a:pathLst>
            </a:custGeom>
            <a:solidFill>
              <a:srgbClr val="F7C2AB"/>
            </a:solidFill>
            <a:ln>
              <a:noFill/>
            </a:ln>
          </p:spPr>
          <p:txBody>
            <a:bodyPr anchor="ctr"/>
            <a:lstStyle/>
            <a:p>
              <a:pPr algn="ctr"/>
            </a:p>
          </p:txBody>
        </p:sp>
        <p:sp>
          <p:nvSpPr>
            <p:cNvPr id="93" name="îŝliḑê"/>
            <p:cNvSpPr/>
            <p:nvPr/>
          </p:nvSpPr>
          <p:spPr bwMode="auto">
            <a:xfrm>
              <a:off x="5295642" y="3888919"/>
              <a:ext cx="102731" cy="45658"/>
            </a:xfrm>
            <a:custGeom>
              <a:avLst/>
              <a:gdLst>
                <a:gd name="T0" fmla="*/ 45 w 57"/>
                <a:gd name="T1" fmla="*/ 25 h 25"/>
                <a:gd name="T2" fmla="*/ 56 w 57"/>
                <a:gd name="T3" fmla="*/ 18 h 25"/>
                <a:gd name="T4" fmla="*/ 56 w 57"/>
                <a:gd name="T5" fmla="*/ 18 h 25"/>
                <a:gd name="T6" fmla="*/ 46 w 57"/>
                <a:gd name="T7" fmla="*/ 5 h 25"/>
                <a:gd name="T8" fmla="*/ 23 w 57"/>
                <a:gd name="T9" fmla="*/ 3 h 25"/>
                <a:gd name="T10" fmla="*/ 45 w 57"/>
                <a:gd name="T11" fmla="*/ 25 h 25"/>
              </a:gdLst>
              <a:ahLst/>
              <a:cxnLst>
                <a:cxn ang="0">
                  <a:pos x="T0" y="T1"/>
                </a:cxn>
                <a:cxn ang="0">
                  <a:pos x="T2" y="T3"/>
                </a:cxn>
                <a:cxn ang="0">
                  <a:pos x="T4" y="T5"/>
                </a:cxn>
                <a:cxn ang="0">
                  <a:pos x="T6" y="T7"/>
                </a:cxn>
                <a:cxn ang="0">
                  <a:pos x="T8" y="T9"/>
                </a:cxn>
                <a:cxn ang="0">
                  <a:pos x="T10" y="T11"/>
                </a:cxn>
              </a:cxnLst>
              <a:rect l="0" t="0" r="r" b="b"/>
              <a:pathLst>
                <a:path w="57" h="25">
                  <a:moveTo>
                    <a:pt x="45" y="25"/>
                  </a:moveTo>
                  <a:cubicBezTo>
                    <a:pt x="51" y="25"/>
                    <a:pt x="56" y="24"/>
                    <a:pt x="56" y="18"/>
                  </a:cubicBezTo>
                  <a:cubicBezTo>
                    <a:pt x="56" y="18"/>
                    <a:pt x="56" y="18"/>
                    <a:pt x="56" y="18"/>
                  </a:cubicBezTo>
                  <a:cubicBezTo>
                    <a:pt x="57" y="12"/>
                    <a:pt x="52" y="6"/>
                    <a:pt x="46" y="5"/>
                  </a:cubicBezTo>
                  <a:cubicBezTo>
                    <a:pt x="23" y="3"/>
                    <a:pt x="23" y="3"/>
                    <a:pt x="23" y="3"/>
                  </a:cubicBezTo>
                  <a:cubicBezTo>
                    <a:pt x="0" y="0"/>
                    <a:pt x="14" y="25"/>
                    <a:pt x="45" y="25"/>
                  </a:cubicBezTo>
                  <a:close/>
                </a:path>
              </a:pathLst>
            </a:custGeom>
            <a:solidFill>
              <a:srgbClr val="F7C2AB"/>
            </a:solidFill>
            <a:ln>
              <a:noFill/>
            </a:ln>
          </p:spPr>
          <p:txBody>
            <a:bodyPr anchor="ctr"/>
            <a:lstStyle/>
            <a:p>
              <a:pPr algn="ctr"/>
            </a:p>
          </p:txBody>
        </p:sp>
        <p:sp>
          <p:nvSpPr>
            <p:cNvPr id="94" name="i$ḷiḑè"/>
            <p:cNvSpPr/>
            <p:nvPr/>
          </p:nvSpPr>
          <p:spPr bwMode="auto">
            <a:xfrm>
              <a:off x="5316950" y="3892723"/>
              <a:ext cx="38049" cy="14459"/>
            </a:xfrm>
            <a:custGeom>
              <a:avLst/>
              <a:gdLst>
                <a:gd name="T0" fmla="*/ 21 w 21"/>
                <a:gd name="T1" fmla="*/ 2 h 8"/>
                <a:gd name="T2" fmla="*/ 11 w 21"/>
                <a:gd name="T3" fmla="*/ 1 h 8"/>
                <a:gd name="T4" fmla="*/ 1 w 21"/>
                <a:gd name="T5" fmla="*/ 5 h 8"/>
                <a:gd name="T6" fmla="*/ 21 w 21"/>
                <a:gd name="T7" fmla="*/ 2 h 8"/>
              </a:gdLst>
              <a:ahLst/>
              <a:cxnLst>
                <a:cxn ang="0">
                  <a:pos x="T0" y="T1"/>
                </a:cxn>
                <a:cxn ang="0">
                  <a:pos x="T2" y="T3"/>
                </a:cxn>
                <a:cxn ang="0">
                  <a:pos x="T4" y="T5"/>
                </a:cxn>
                <a:cxn ang="0">
                  <a:pos x="T6" y="T7"/>
                </a:cxn>
              </a:cxnLst>
              <a:rect l="0" t="0" r="r" b="b"/>
              <a:pathLst>
                <a:path w="21" h="8">
                  <a:moveTo>
                    <a:pt x="21" y="2"/>
                  </a:moveTo>
                  <a:cubicBezTo>
                    <a:pt x="11" y="1"/>
                    <a:pt x="11" y="1"/>
                    <a:pt x="11" y="1"/>
                  </a:cubicBezTo>
                  <a:cubicBezTo>
                    <a:pt x="5" y="0"/>
                    <a:pt x="0" y="2"/>
                    <a:pt x="1" y="5"/>
                  </a:cubicBezTo>
                  <a:cubicBezTo>
                    <a:pt x="9" y="8"/>
                    <a:pt x="20" y="7"/>
                    <a:pt x="21" y="2"/>
                  </a:cubicBezTo>
                  <a:close/>
                </a:path>
              </a:pathLst>
            </a:custGeom>
            <a:solidFill>
              <a:srgbClr val="F7C2AB"/>
            </a:solidFill>
            <a:ln>
              <a:noFill/>
            </a:ln>
          </p:spPr>
          <p:txBody>
            <a:bodyPr anchor="ctr"/>
            <a:lstStyle/>
            <a:p>
              <a:pPr algn="ctr"/>
            </a:p>
          </p:txBody>
        </p:sp>
        <p:sp>
          <p:nvSpPr>
            <p:cNvPr id="95" name="íšlîḑe"/>
            <p:cNvSpPr/>
            <p:nvPr/>
          </p:nvSpPr>
          <p:spPr bwMode="auto">
            <a:xfrm>
              <a:off x="6735401" y="3916314"/>
              <a:ext cx="167414" cy="175024"/>
            </a:xfrm>
            <a:custGeom>
              <a:avLst/>
              <a:gdLst>
                <a:gd name="T0" fmla="*/ 85 w 93"/>
                <a:gd name="T1" fmla="*/ 25 h 97"/>
                <a:gd name="T2" fmla="*/ 91 w 93"/>
                <a:gd name="T3" fmla="*/ 67 h 97"/>
                <a:gd name="T4" fmla="*/ 75 w 93"/>
                <a:gd name="T5" fmla="*/ 87 h 97"/>
                <a:gd name="T6" fmla="*/ 55 w 93"/>
                <a:gd name="T7" fmla="*/ 90 h 97"/>
                <a:gd name="T8" fmla="*/ 8 w 93"/>
                <a:gd name="T9" fmla="*/ 75 h 97"/>
                <a:gd name="T10" fmla="*/ 2 w 93"/>
                <a:gd name="T11" fmla="*/ 38 h 97"/>
                <a:gd name="T12" fmla="*/ 18 w 93"/>
                <a:gd name="T13" fmla="*/ 17 h 97"/>
                <a:gd name="T14" fmla="*/ 85 w 93"/>
                <a:gd name="T15" fmla="*/ 2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97">
                  <a:moveTo>
                    <a:pt x="85" y="25"/>
                  </a:moveTo>
                  <a:cubicBezTo>
                    <a:pt x="91" y="67"/>
                    <a:pt x="91" y="67"/>
                    <a:pt x="91" y="67"/>
                  </a:cubicBezTo>
                  <a:cubicBezTo>
                    <a:pt x="93" y="76"/>
                    <a:pt x="85" y="85"/>
                    <a:pt x="75" y="87"/>
                  </a:cubicBezTo>
                  <a:cubicBezTo>
                    <a:pt x="55" y="90"/>
                    <a:pt x="55" y="90"/>
                    <a:pt x="55" y="90"/>
                  </a:cubicBezTo>
                  <a:cubicBezTo>
                    <a:pt x="40" y="92"/>
                    <a:pt x="11" y="97"/>
                    <a:pt x="8" y="75"/>
                  </a:cubicBezTo>
                  <a:cubicBezTo>
                    <a:pt x="2" y="38"/>
                    <a:pt x="2" y="38"/>
                    <a:pt x="2" y="38"/>
                  </a:cubicBezTo>
                  <a:cubicBezTo>
                    <a:pt x="0" y="28"/>
                    <a:pt x="8" y="19"/>
                    <a:pt x="18" y="17"/>
                  </a:cubicBezTo>
                  <a:cubicBezTo>
                    <a:pt x="34" y="15"/>
                    <a:pt x="81" y="0"/>
                    <a:pt x="85" y="25"/>
                  </a:cubicBezTo>
                  <a:close/>
                </a:path>
              </a:pathLst>
            </a:custGeom>
            <a:solidFill>
              <a:srgbClr val="F7C2AB"/>
            </a:solidFill>
            <a:ln>
              <a:noFill/>
            </a:ln>
          </p:spPr>
          <p:txBody>
            <a:bodyPr anchor="ctr"/>
            <a:lstStyle/>
            <a:p>
              <a:pPr algn="ctr"/>
            </a:p>
          </p:txBody>
        </p:sp>
        <p:sp>
          <p:nvSpPr>
            <p:cNvPr id="96" name="îśḻídè"/>
            <p:cNvSpPr/>
            <p:nvPr/>
          </p:nvSpPr>
          <p:spPr bwMode="auto">
            <a:xfrm>
              <a:off x="6739206" y="3929250"/>
              <a:ext cx="59356" cy="66205"/>
            </a:xfrm>
            <a:custGeom>
              <a:avLst/>
              <a:gdLst>
                <a:gd name="T0" fmla="*/ 27 w 33"/>
                <a:gd name="T1" fmla="*/ 4 h 37"/>
                <a:gd name="T2" fmla="*/ 27 w 33"/>
                <a:gd name="T3" fmla="*/ 4 h 37"/>
                <a:gd name="T4" fmla="*/ 30 w 33"/>
                <a:gd name="T5" fmla="*/ 20 h 37"/>
                <a:gd name="T6" fmla="*/ 22 w 33"/>
                <a:gd name="T7" fmla="*/ 31 h 37"/>
                <a:gd name="T8" fmla="*/ 6 w 33"/>
                <a:gd name="T9" fmla="*/ 33 h 37"/>
                <a:gd name="T10" fmla="*/ 6 w 33"/>
                <a:gd name="T11" fmla="*/ 33 h 37"/>
                <a:gd name="T12" fmla="*/ 4 w 33"/>
                <a:gd name="T13" fmla="*/ 17 h 37"/>
                <a:gd name="T14" fmla="*/ 11 w 33"/>
                <a:gd name="T15" fmla="*/ 7 h 37"/>
                <a:gd name="T16" fmla="*/ 27 w 33"/>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27" y="4"/>
                  </a:moveTo>
                  <a:cubicBezTo>
                    <a:pt x="27" y="4"/>
                    <a:pt x="27" y="4"/>
                    <a:pt x="27" y="4"/>
                  </a:cubicBezTo>
                  <a:cubicBezTo>
                    <a:pt x="32" y="8"/>
                    <a:pt x="33" y="15"/>
                    <a:pt x="30" y="20"/>
                  </a:cubicBezTo>
                  <a:cubicBezTo>
                    <a:pt x="22" y="31"/>
                    <a:pt x="22" y="31"/>
                    <a:pt x="22" y="31"/>
                  </a:cubicBezTo>
                  <a:cubicBezTo>
                    <a:pt x="19" y="36"/>
                    <a:pt x="11" y="37"/>
                    <a:pt x="6" y="33"/>
                  </a:cubicBezTo>
                  <a:cubicBezTo>
                    <a:pt x="6" y="33"/>
                    <a:pt x="6" y="33"/>
                    <a:pt x="6" y="33"/>
                  </a:cubicBezTo>
                  <a:cubicBezTo>
                    <a:pt x="1" y="30"/>
                    <a:pt x="0" y="22"/>
                    <a:pt x="4" y="17"/>
                  </a:cubicBezTo>
                  <a:cubicBezTo>
                    <a:pt x="11" y="7"/>
                    <a:pt x="11" y="7"/>
                    <a:pt x="11" y="7"/>
                  </a:cubicBezTo>
                  <a:cubicBezTo>
                    <a:pt x="15" y="2"/>
                    <a:pt x="22" y="0"/>
                    <a:pt x="27" y="4"/>
                  </a:cubicBezTo>
                  <a:close/>
                </a:path>
              </a:pathLst>
            </a:custGeom>
            <a:solidFill>
              <a:srgbClr val="F7C2AB"/>
            </a:solidFill>
            <a:ln>
              <a:noFill/>
            </a:ln>
          </p:spPr>
          <p:txBody>
            <a:bodyPr anchor="ctr"/>
            <a:lstStyle/>
            <a:p>
              <a:pPr algn="ctr"/>
            </a:p>
          </p:txBody>
        </p:sp>
        <p:sp>
          <p:nvSpPr>
            <p:cNvPr id="97" name="ïSľïḓe"/>
            <p:cNvSpPr/>
            <p:nvPr/>
          </p:nvSpPr>
          <p:spPr bwMode="auto">
            <a:xfrm>
              <a:off x="6818347" y="3937621"/>
              <a:ext cx="72293" cy="137736"/>
            </a:xfrm>
            <a:custGeom>
              <a:avLst/>
              <a:gdLst>
                <a:gd name="T0" fmla="*/ 11 w 40"/>
                <a:gd name="T1" fmla="*/ 76 h 76"/>
                <a:gd name="T2" fmla="*/ 10 w 40"/>
                <a:gd name="T3" fmla="*/ 74 h 76"/>
                <a:gd name="T4" fmla="*/ 10 w 40"/>
                <a:gd name="T5" fmla="*/ 74 h 76"/>
                <a:gd name="T6" fmla="*/ 18 w 40"/>
                <a:gd name="T7" fmla="*/ 63 h 76"/>
                <a:gd name="T8" fmla="*/ 16 w 40"/>
                <a:gd name="T9" fmla="*/ 63 h 76"/>
                <a:gd name="T10" fmla="*/ 3 w 40"/>
                <a:gd name="T11" fmla="*/ 54 h 76"/>
                <a:gd name="T12" fmla="*/ 3 w 40"/>
                <a:gd name="T13" fmla="*/ 54 h 76"/>
                <a:gd name="T14" fmla="*/ 12 w 40"/>
                <a:gd name="T15" fmla="*/ 43 h 76"/>
                <a:gd name="T16" fmla="*/ 0 w 40"/>
                <a:gd name="T17" fmla="*/ 34 h 76"/>
                <a:gd name="T18" fmla="*/ 0 w 40"/>
                <a:gd name="T19" fmla="*/ 34 h 76"/>
                <a:gd name="T20" fmla="*/ 11 w 40"/>
                <a:gd name="T21" fmla="*/ 22 h 76"/>
                <a:gd name="T22" fmla="*/ 13 w 40"/>
                <a:gd name="T23" fmla="*/ 22 h 76"/>
                <a:gd name="T24" fmla="*/ 3 w 40"/>
                <a:gd name="T25" fmla="*/ 13 h 76"/>
                <a:gd name="T26" fmla="*/ 3 w 40"/>
                <a:gd name="T27" fmla="*/ 13 h 76"/>
                <a:gd name="T28" fmla="*/ 14 w 40"/>
                <a:gd name="T29" fmla="*/ 1 h 76"/>
                <a:gd name="T30" fmla="*/ 23 w 40"/>
                <a:gd name="T31" fmla="*/ 0 h 76"/>
                <a:gd name="T32" fmla="*/ 29 w 40"/>
                <a:gd name="T33" fmla="*/ 2 h 76"/>
                <a:gd name="T34" fmla="*/ 37 w 40"/>
                <a:gd name="T35" fmla="*/ 15 h 76"/>
                <a:gd name="T36" fmla="*/ 40 w 40"/>
                <a:gd name="T37" fmla="*/ 56 h 76"/>
                <a:gd name="T38" fmla="*/ 40 w 40"/>
                <a:gd name="T39" fmla="*/ 58 h 76"/>
                <a:gd name="T40" fmla="*/ 21 w 40"/>
                <a:gd name="T41" fmla="*/ 75 h 76"/>
                <a:gd name="T42" fmla="*/ 11 w 40"/>
                <a:gd name="T4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76">
                  <a:moveTo>
                    <a:pt x="11" y="76"/>
                  </a:moveTo>
                  <a:cubicBezTo>
                    <a:pt x="10" y="76"/>
                    <a:pt x="10" y="75"/>
                    <a:pt x="10" y="74"/>
                  </a:cubicBezTo>
                  <a:cubicBezTo>
                    <a:pt x="10" y="74"/>
                    <a:pt x="10" y="74"/>
                    <a:pt x="10" y="74"/>
                  </a:cubicBezTo>
                  <a:cubicBezTo>
                    <a:pt x="10" y="69"/>
                    <a:pt x="13" y="65"/>
                    <a:pt x="18" y="63"/>
                  </a:cubicBezTo>
                  <a:cubicBezTo>
                    <a:pt x="16" y="63"/>
                    <a:pt x="16" y="63"/>
                    <a:pt x="16" y="63"/>
                  </a:cubicBezTo>
                  <a:cubicBezTo>
                    <a:pt x="10" y="64"/>
                    <a:pt x="4" y="60"/>
                    <a:pt x="3" y="54"/>
                  </a:cubicBezTo>
                  <a:cubicBezTo>
                    <a:pt x="3" y="54"/>
                    <a:pt x="3" y="54"/>
                    <a:pt x="3" y="54"/>
                  </a:cubicBezTo>
                  <a:cubicBezTo>
                    <a:pt x="3" y="49"/>
                    <a:pt x="7" y="45"/>
                    <a:pt x="12" y="43"/>
                  </a:cubicBezTo>
                  <a:cubicBezTo>
                    <a:pt x="6" y="43"/>
                    <a:pt x="1" y="39"/>
                    <a:pt x="0" y="34"/>
                  </a:cubicBezTo>
                  <a:cubicBezTo>
                    <a:pt x="0" y="34"/>
                    <a:pt x="0" y="34"/>
                    <a:pt x="0" y="34"/>
                  </a:cubicBezTo>
                  <a:cubicBezTo>
                    <a:pt x="0" y="28"/>
                    <a:pt x="5" y="23"/>
                    <a:pt x="11" y="22"/>
                  </a:cubicBezTo>
                  <a:cubicBezTo>
                    <a:pt x="13" y="22"/>
                    <a:pt x="13" y="22"/>
                    <a:pt x="13" y="22"/>
                  </a:cubicBezTo>
                  <a:cubicBezTo>
                    <a:pt x="8" y="21"/>
                    <a:pt x="4" y="18"/>
                    <a:pt x="3" y="13"/>
                  </a:cubicBezTo>
                  <a:cubicBezTo>
                    <a:pt x="3" y="13"/>
                    <a:pt x="3" y="13"/>
                    <a:pt x="3" y="13"/>
                  </a:cubicBezTo>
                  <a:cubicBezTo>
                    <a:pt x="3" y="7"/>
                    <a:pt x="7" y="2"/>
                    <a:pt x="14" y="1"/>
                  </a:cubicBezTo>
                  <a:cubicBezTo>
                    <a:pt x="23" y="0"/>
                    <a:pt x="23" y="0"/>
                    <a:pt x="23" y="0"/>
                  </a:cubicBezTo>
                  <a:cubicBezTo>
                    <a:pt x="25" y="0"/>
                    <a:pt x="27" y="1"/>
                    <a:pt x="29" y="2"/>
                  </a:cubicBezTo>
                  <a:cubicBezTo>
                    <a:pt x="33" y="5"/>
                    <a:pt x="36" y="9"/>
                    <a:pt x="37" y="15"/>
                  </a:cubicBezTo>
                  <a:cubicBezTo>
                    <a:pt x="40" y="56"/>
                    <a:pt x="40" y="56"/>
                    <a:pt x="40" y="56"/>
                  </a:cubicBezTo>
                  <a:cubicBezTo>
                    <a:pt x="40" y="57"/>
                    <a:pt x="40" y="57"/>
                    <a:pt x="40" y="58"/>
                  </a:cubicBezTo>
                  <a:cubicBezTo>
                    <a:pt x="39" y="66"/>
                    <a:pt x="31" y="74"/>
                    <a:pt x="21" y="75"/>
                  </a:cubicBezTo>
                  <a:lnTo>
                    <a:pt x="11" y="76"/>
                  </a:lnTo>
                  <a:close/>
                </a:path>
              </a:pathLst>
            </a:custGeom>
            <a:solidFill>
              <a:srgbClr val="FAD9CA"/>
            </a:solidFill>
            <a:ln>
              <a:noFill/>
            </a:ln>
          </p:spPr>
          <p:txBody>
            <a:bodyPr anchor="ctr"/>
            <a:lstStyle/>
            <a:p>
              <a:pPr algn="ctr"/>
            </a:p>
          </p:txBody>
        </p:sp>
        <p:sp>
          <p:nvSpPr>
            <p:cNvPr id="98" name="i$ḻiḑè"/>
            <p:cNvSpPr/>
            <p:nvPr/>
          </p:nvSpPr>
          <p:spPr bwMode="auto">
            <a:xfrm>
              <a:off x="6829001" y="3926967"/>
              <a:ext cx="92078" cy="47180"/>
            </a:xfrm>
            <a:custGeom>
              <a:avLst/>
              <a:gdLst>
                <a:gd name="T0" fmla="*/ 50 w 51"/>
                <a:gd name="T1" fmla="*/ 10 h 26"/>
                <a:gd name="T2" fmla="*/ 50 w 51"/>
                <a:gd name="T3" fmla="*/ 10 h 26"/>
                <a:gd name="T4" fmla="*/ 41 w 51"/>
                <a:gd name="T5" fmla="*/ 21 h 26"/>
                <a:gd name="T6" fmla="*/ 12 w 51"/>
                <a:gd name="T7" fmla="*/ 25 h 26"/>
                <a:gd name="T8" fmla="*/ 0 w 51"/>
                <a:gd name="T9" fmla="*/ 16 h 26"/>
                <a:gd name="T10" fmla="*/ 0 w 51"/>
                <a:gd name="T11" fmla="*/ 16 h 26"/>
                <a:gd name="T12" fmla="*/ 10 w 51"/>
                <a:gd name="T13" fmla="*/ 5 h 26"/>
                <a:gd name="T14" fmla="*/ 39 w 51"/>
                <a:gd name="T15" fmla="*/ 1 h 26"/>
                <a:gd name="T16" fmla="*/ 50 w 51"/>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6">
                  <a:moveTo>
                    <a:pt x="50" y="10"/>
                  </a:moveTo>
                  <a:cubicBezTo>
                    <a:pt x="50" y="10"/>
                    <a:pt x="50" y="10"/>
                    <a:pt x="50" y="10"/>
                  </a:cubicBezTo>
                  <a:cubicBezTo>
                    <a:pt x="51" y="15"/>
                    <a:pt x="47" y="21"/>
                    <a:pt x="41" y="21"/>
                  </a:cubicBezTo>
                  <a:cubicBezTo>
                    <a:pt x="12" y="25"/>
                    <a:pt x="12" y="25"/>
                    <a:pt x="12" y="25"/>
                  </a:cubicBezTo>
                  <a:cubicBezTo>
                    <a:pt x="6" y="26"/>
                    <a:pt x="1" y="22"/>
                    <a:pt x="0" y="16"/>
                  </a:cubicBezTo>
                  <a:cubicBezTo>
                    <a:pt x="0" y="16"/>
                    <a:pt x="0" y="16"/>
                    <a:pt x="0" y="16"/>
                  </a:cubicBezTo>
                  <a:cubicBezTo>
                    <a:pt x="0" y="11"/>
                    <a:pt x="4" y="5"/>
                    <a:pt x="10" y="5"/>
                  </a:cubicBezTo>
                  <a:cubicBezTo>
                    <a:pt x="39" y="1"/>
                    <a:pt x="39" y="1"/>
                    <a:pt x="39" y="1"/>
                  </a:cubicBezTo>
                  <a:cubicBezTo>
                    <a:pt x="45" y="0"/>
                    <a:pt x="50" y="4"/>
                    <a:pt x="50" y="10"/>
                  </a:cubicBezTo>
                  <a:close/>
                </a:path>
              </a:pathLst>
            </a:custGeom>
            <a:solidFill>
              <a:srgbClr val="FAD9CA"/>
            </a:solidFill>
            <a:ln>
              <a:noFill/>
            </a:ln>
          </p:spPr>
          <p:txBody>
            <a:bodyPr anchor="ctr"/>
            <a:lstStyle/>
            <a:p>
              <a:pPr algn="ctr"/>
            </a:p>
          </p:txBody>
        </p:sp>
        <p:sp>
          <p:nvSpPr>
            <p:cNvPr id="99" name="ïṣľiḓé"/>
            <p:cNvSpPr/>
            <p:nvPr/>
          </p:nvSpPr>
          <p:spPr bwMode="auto">
            <a:xfrm>
              <a:off x="6823674" y="3963494"/>
              <a:ext cx="111863" cy="48702"/>
            </a:xfrm>
            <a:custGeom>
              <a:avLst/>
              <a:gdLst>
                <a:gd name="T0" fmla="*/ 61 w 62"/>
                <a:gd name="T1" fmla="*/ 9 h 27"/>
                <a:gd name="T2" fmla="*/ 61 w 62"/>
                <a:gd name="T3" fmla="*/ 9 h 27"/>
                <a:gd name="T4" fmla="*/ 50 w 62"/>
                <a:gd name="T5" fmla="*/ 21 h 27"/>
                <a:gd name="T6" fmla="*/ 13 w 62"/>
                <a:gd name="T7" fmla="*/ 26 h 27"/>
                <a:gd name="T8" fmla="*/ 1 w 62"/>
                <a:gd name="T9" fmla="*/ 17 h 27"/>
                <a:gd name="T10" fmla="*/ 1 w 62"/>
                <a:gd name="T11" fmla="*/ 17 h 27"/>
                <a:gd name="T12" fmla="*/ 12 w 62"/>
                <a:gd name="T13" fmla="*/ 5 h 27"/>
                <a:gd name="T14" fmla="*/ 49 w 62"/>
                <a:gd name="T15" fmla="*/ 0 h 27"/>
                <a:gd name="T16" fmla="*/ 61 w 62"/>
                <a:gd name="T1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7">
                  <a:moveTo>
                    <a:pt x="61" y="9"/>
                  </a:moveTo>
                  <a:cubicBezTo>
                    <a:pt x="61" y="9"/>
                    <a:pt x="61" y="9"/>
                    <a:pt x="61" y="9"/>
                  </a:cubicBezTo>
                  <a:cubicBezTo>
                    <a:pt x="62" y="15"/>
                    <a:pt x="57" y="20"/>
                    <a:pt x="50" y="21"/>
                  </a:cubicBezTo>
                  <a:cubicBezTo>
                    <a:pt x="13" y="26"/>
                    <a:pt x="13" y="26"/>
                    <a:pt x="13" y="26"/>
                  </a:cubicBezTo>
                  <a:cubicBezTo>
                    <a:pt x="7" y="27"/>
                    <a:pt x="1" y="23"/>
                    <a:pt x="1" y="17"/>
                  </a:cubicBezTo>
                  <a:cubicBezTo>
                    <a:pt x="1" y="17"/>
                    <a:pt x="1" y="17"/>
                    <a:pt x="1" y="17"/>
                  </a:cubicBezTo>
                  <a:cubicBezTo>
                    <a:pt x="0" y="12"/>
                    <a:pt x="5" y="6"/>
                    <a:pt x="12" y="5"/>
                  </a:cubicBezTo>
                  <a:cubicBezTo>
                    <a:pt x="49" y="0"/>
                    <a:pt x="49" y="0"/>
                    <a:pt x="49" y="0"/>
                  </a:cubicBezTo>
                  <a:cubicBezTo>
                    <a:pt x="55" y="0"/>
                    <a:pt x="61" y="3"/>
                    <a:pt x="61" y="9"/>
                  </a:cubicBezTo>
                  <a:close/>
                </a:path>
              </a:pathLst>
            </a:custGeom>
            <a:solidFill>
              <a:srgbClr val="FAD9CA"/>
            </a:solidFill>
            <a:ln>
              <a:noFill/>
            </a:ln>
          </p:spPr>
          <p:txBody>
            <a:bodyPr anchor="ctr"/>
            <a:lstStyle/>
            <a:p>
              <a:pPr algn="ctr"/>
            </a:p>
          </p:txBody>
        </p:sp>
        <p:sp>
          <p:nvSpPr>
            <p:cNvPr id="100" name="îṧlîḑé"/>
            <p:cNvSpPr/>
            <p:nvPr/>
          </p:nvSpPr>
          <p:spPr bwMode="auto">
            <a:xfrm>
              <a:off x="6829001" y="3999259"/>
              <a:ext cx="104253" cy="47180"/>
            </a:xfrm>
            <a:custGeom>
              <a:avLst/>
              <a:gdLst>
                <a:gd name="T0" fmla="*/ 56 w 58"/>
                <a:gd name="T1" fmla="*/ 10 h 26"/>
                <a:gd name="T2" fmla="*/ 56 w 58"/>
                <a:gd name="T3" fmla="*/ 10 h 26"/>
                <a:gd name="T4" fmla="*/ 20 w 58"/>
                <a:gd name="T5" fmla="*/ 24 h 26"/>
                <a:gd name="T6" fmla="*/ 1 w 58"/>
                <a:gd name="T7" fmla="*/ 18 h 26"/>
                <a:gd name="T8" fmla="*/ 1 w 58"/>
                <a:gd name="T9" fmla="*/ 18 h 26"/>
                <a:gd name="T10" fmla="*/ 11 w 58"/>
                <a:gd name="T11" fmla="*/ 6 h 26"/>
                <a:gd name="T12" fmla="*/ 44 w 58"/>
                <a:gd name="T13" fmla="*/ 1 h 26"/>
                <a:gd name="T14" fmla="*/ 56 w 58"/>
                <a:gd name="T15" fmla="*/ 1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6">
                  <a:moveTo>
                    <a:pt x="56" y="10"/>
                  </a:moveTo>
                  <a:cubicBezTo>
                    <a:pt x="56" y="10"/>
                    <a:pt x="56" y="10"/>
                    <a:pt x="56" y="10"/>
                  </a:cubicBezTo>
                  <a:cubicBezTo>
                    <a:pt x="58" y="25"/>
                    <a:pt x="30" y="22"/>
                    <a:pt x="20" y="24"/>
                  </a:cubicBezTo>
                  <a:cubicBezTo>
                    <a:pt x="10" y="26"/>
                    <a:pt x="1" y="25"/>
                    <a:pt x="1" y="18"/>
                  </a:cubicBezTo>
                  <a:cubicBezTo>
                    <a:pt x="1" y="18"/>
                    <a:pt x="1" y="18"/>
                    <a:pt x="1" y="18"/>
                  </a:cubicBezTo>
                  <a:cubicBezTo>
                    <a:pt x="0" y="12"/>
                    <a:pt x="5" y="7"/>
                    <a:pt x="11" y="6"/>
                  </a:cubicBezTo>
                  <a:cubicBezTo>
                    <a:pt x="44" y="1"/>
                    <a:pt x="44" y="1"/>
                    <a:pt x="44" y="1"/>
                  </a:cubicBezTo>
                  <a:cubicBezTo>
                    <a:pt x="50" y="0"/>
                    <a:pt x="56" y="4"/>
                    <a:pt x="56" y="10"/>
                  </a:cubicBezTo>
                  <a:close/>
                </a:path>
              </a:pathLst>
            </a:custGeom>
            <a:solidFill>
              <a:srgbClr val="FAD9CA"/>
            </a:solidFill>
            <a:ln>
              <a:noFill/>
            </a:ln>
          </p:spPr>
          <p:txBody>
            <a:bodyPr anchor="ctr"/>
            <a:lstStyle/>
            <a:p>
              <a:pPr algn="ctr"/>
            </a:p>
          </p:txBody>
        </p:sp>
        <p:sp>
          <p:nvSpPr>
            <p:cNvPr id="101" name="íṣḷíḑe"/>
            <p:cNvSpPr/>
            <p:nvPr/>
          </p:nvSpPr>
          <p:spPr bwMode="auto">
            <a:xfrm>
              <a:off x="6841937" y="4035786"/>
              <a:ext cx="84468" cy="39571"/>
            </a:xfrm>
            <a:custGeom>
              <a:avLst/>
              <a:gdLst>
                <a:gd name="T0" fmla="*/ 46 w 47"/>
                <a:gd name="T1" fmla="*/ 9 h 22"/>
                <a:gd name="T2" fmla="*/ 46 w 47"/>
                <a:gd name="T3" fmla="*/ 9 h 22"/>
                <a:gd name="T4" fmla="*/ 22 w 47"/>
                <a:gd name="T5" fmla="*/ 20 h 22"/>
                <a:gd name="T6" fmla="*/ 0 w 47"/>
                <a:gd name="T7" fmla="*/ 15 h 22"/>
                <a:gd name="T8" fmla="*/ 0 w 47"/>
                <a:gd name="T9" fmla="*/ 15 h 22"/>
                <a:gd name="T10" fmla="*/ 10 w 47"/>
                <a:gd name="T11" fmla="*/ 4 h 22"/>
                <a:gd name="T12" fmla="*/ 35 w 47"/>
                <a:gd name="T13" fmla="*/ 1 h 22"/>
                <a:gd name="T14" fmla="*/ 46 w 47"/>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46" y="9"/>
                  </a:moveTo>
                  <a:cubicBezTo>
                    <a:pt x="46" y="9"/>
                    <a:pt x="46" y="9"/>
                    <a:pt x="46" y="9"/>
                  </a:cubicBezTo>
                  <a:cubicBezTo>
                    <a:pt x="47" y="22"/>
                    <a:pt x="31" y="19"/>
                    <a:pt x="22" y="20"/>
                  </a:cubicBezTo>
                  <a:cubicBezTo>
                    <a:pt x="12" y="21"/>
                    <a:pt x="1" y="22"/>
                    <a:pt x="0" y="15"/>
                  </a:cubicBezTo>
                  <a:cubicBezTo>
                    <a:pt x="0" y="15"/>
                    <a:pt x="0" y="15"/>
                    <a:pt x="0" y="15"/>
                  </a:cubicBezTo>
                  <a:cubicBezTo>
                    <a:pt x="0" y="10"/>
                    <a:pt x="4" y="5"/>
                    <a:pt x="10" y="4"/>
                  </a:cubicBezTo>
                  <a:cubicBezTo>
                    <a:pt x="35" y="1"/>
                    <a:pt x="35" y="1"/>
                    <a:pt x="35" y="1"/>
                  </a:cubicBezTo>
                  <a:cubicBezTo>
                    <a:pt x="41" y="0"/>
                    <a:pt x="46" y="4"/>
                    <a:pt x="46" y="9"/>
                  </a:cubicBezTo>
                  <a:close/>
                </a:path>
              </a:pathLst>
            </a:custGeom>
            <a:solidFill>
              <a:srgbClr val="FAD9CA"/>
            </a:solidFill>
            <a:ln>
              <a:noFill/>
            </a:ln>
          </p:spPr>
          <p:txBody>
            <a:bodyPr anchor="ctr"/>
            <a:lstStyle/>
            <a:p>
              <a:pPr algn="ctr"/>
            </a:p>
          </p:txBody>
        </p:sp>
        <p:sp>
          <p:nvSpPr>
            <p:cNvPr id="102" name="íṡļïḋé"/>
            <p:cNvSpPr/>
            <p:nvPr/>
          </p:nvSpPr>
          <p:spPr bwMode="auto">
            <a:xfrm>
              <a:off x="6832806" y="3937621"/>
              <a:ext cx="21307" cy="32722"/>
            </a:xfrm>
            <a:custGeom>
              <a:avLst/>
              <a:gdLst>
                <a:gd name="T0" fmla="*/ 11 w 12"/>
                <a:gd name="T1" fmla="*/ 17 h 18"/>
                <a:gd name="T2" fmla="*/ 11 w 12"/>
                <a:gd name="T3" fmla="*/ 17 h 18"/>
                <a:gd name="T4" fmla="*/ 1 w 12"/>
                <a:gd name="T5" fmla="*/ 10 h 18"/>
                <a:gd name="T6" fmla="*/ 1 w 12"/>
                <a:gd name="T7" fmla="*/ 10 h 18"/>
                <a:gd name="T8" fmla="*/ 9 w 12"/>
                <a:gd name="T9" fmla="*/ 0 h 18"/>
                <a:gd name="T10" fmla="*/ 10 w 12"/>
                <a:gd name="T11" fmla="*/ 0 h 18"/>
                <a:gd name="T12" fmla="*/ 12 w 12"/>
                <a:gd name="T13" fmla="*/ 8 h 18"/>
                <a:gd name="T14" fmla="*/ 11 w 1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1" y="17"/>
                  </a:moveTo>
                  <a:cubicBezTo>
                    <a:pt x="11" y="17"/>
                    <a:pt x="11" y="17"/>
                    <a:pt x="11" y="17"/>
                  </a:cubicBezTo>
                  <a:cubicBezTo>
                    <a:pt x="6" y="18"/>
                    <a:pt x="1" y="15"/>
                    <a:pt x="1" y="10"/>
                  </a:cubicBezTo>
                  <a:cubicBezTo>
                    <a:pt x="1" y="10"/>
                    <a:pt x="1" y="10"/>
                    <a:pt x="1" y="10"/>
                  </a:cubicBezTo>
                  <a:cubicBezTo>
                    <a:pt x="0" y="5"/>
                    <a:pt x="4" y="1"/>
                    <a:pt x="9" y="0"/>
                  </a:cubicBezTo>
                  <a:cubicBezTo>
                    <a:pt x="10" y="0"/>
                    <a:pt x="10" y="0"/>
                    <a:pt x="10" y="0"/>
                  </a:cubicBezTo>
                  <a:cubicBezTo>
                    <a:pt x="11" y="2"/>
                    <a:pt x="12" y="5"/>
                    <a:pt x="12" y="8"/>
                  </a:cubicBezTo>
                  <a:cubicBezTo>
                    <a:pt x="12" y="11"/>
                    <a:pt x="12" y="14"/>
                    <a:pt x="11" y="17"/>
                  </a:cubicBezTo>
                  <a:close/>
                </a:path>
              </a:pathLst>
            </a:custGeom>
            <a:solidFill>
              <a:srgbClr val="FAD9CA"/>
            </a:solidFill>
            <a:ln>
              <a:noFill/>
            </a:ln>
          </p:spPr>
          <p:txBody>
            <a:bodyPr anchor="ctr"/>
            <a:lstStyle/>
            <a:p>
              <a:pPr algn="ctr"/>
            </a:p>
          </p:txBody>
        </p:sp>
        <p:sp>
          <p:nvSpPr>
            <p:cNvPr id="103" name="î$ľîḓè"/>
            <p:cNvSpPr/>
            <p:nvPr/>
          </p:nvSpPr>
          <p:spPr bwMode="auto">
            <a:xfrm>
              <a:off x="6827479" y="3975670"/>
              <a:ext cx="21307" cy="32722"/>
            </a:xfrm>
            <a:custGeom>
              <a:avLst/>
              <a:gdLst>
                <a:gd name="T0" fmla="*/ 11 w 12"/>
                <a:gd name="T1" fmla="*/ 18 h 18"/>
                <a:gd name="T2" fmla="*/ 11 w 12"/>
                <a:gd name="T3" fmla="*/ 18 h 18"/>
                <a:gd name="T4" fmla="*/ 1 w 12"/>
                <a:gd name="T5" fmla="*/ 10 h 18"/>
                <a:gd name="T6" fmla="*/ 1 w 12"/>
                <a:gd name="T7" fmla="*/ 10 h 18"/>
                <a:gd name="T8" fmla="*/ 10 w 12"/>
                <a:gd name="T9" fmla="*/ 0 h 18"/>
                <a:gd name="T10" fmla="*/ 10 w 12"/>
                <a:gd name="T11" fmla="*/ 0 h 18"/>
                <a:gd name="T12" fmla="*/ 12 w 12"/>
                <a:gd name="T13" fmla="*/ 8 h 18"/>
                <a:gd name="T14" fmla="*/ 11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1" y="18"/>
                  </a:moveTo>
                  <a:cubicBezTo>
                    <a:pt x="11" y="18"/>
                    <a:pt x="11" y="18"/>
                    <a:pt x="11" y="18"/>
                  </a:cubicBezTo>
                  <a:cubicBezTo>
                    <a:pt x="6" y="18"/>
                    <a:pt x="1" y="15"/>
                    <a:pt x="1" y="10"/>
                  </a:cubicBezTo>
                  <a:cubicBezTo>
                    <a:pt x="1" y="10"/>
                    <a:pt x="1" y="10"/>
                    <a:pt x="1" y="10"/>
                  </a:cubicBezTo>
                  <a:cubicBezTo>
                    <a:pt x="0" y="5"/>
                    <a:pt x="4" y="1"/>
                    <a:pt x="10" y="0"/>
                  </a:cubicBezTo>
                  <a:cubicBezTo>
                    <a:pt x="10" y="0"/>
                    <a:pt x="10" y="0"/>
                    <a:pt x="10" y="0"/>
                  </a:cubicBezTo>
                  <a:cubicBezTo>
                    <a:pt x="11" y="3"/>
                    <a:pt x="12" y="5"/>
                    <a:pt x="12" y="8"/>
                  </a:cubicBezTo>
                  <a:cubicBezTo>
                    <a:pt x="12" y="11"/>
                    <a:pt x="12" y="14"/>
                    <a:pt x="11" y="18"/>
                  </a:cubicBezTo>
                  <a:close/>
                </a:path>
              </a:pathLst>
            </a:custGeom>
            <a:solidFill>
              <a:srgbClr val="FAD9CA"/>
            </a:solidFill>
            <a:ln>
              <a:noFill/>
            </a:ln>
          </p:spPr>
          <p:txBody>
            <a:bodyPr anchor="ctr"/>
            <a:lstStyle/>
            <a:p>
              <a:pPr algn="ctr"/>
            </a:p>
          </p:txBody>
        </p:sp>
        <p:sp>
          <p:nvSpPr>
            <p:cNvPr id="104" name="í$lïḓe"/>
            <p:cNvSpPr/>
            <p:nvPr/>
          </p:nvSpPr>
          <p:spPr bwMode="auto">
            <a:xfrm>
              <a:off x="6832806" y="4012196"/>
              <a:ext cx="21307" cy="30439"/>
            </a:xfrm>
            <a:custGeom>
              <a:avLst/>
              <a:gdLst>
                <a:gd name="T0" fmla="*/ 11 w 12"/>
                <a:gd name="T1" fmla="*/ 16 h 17"/>
                <a:gd name="T2" fmla="*/ 11 w 12"/>
                <a:gd name="T3" fmla="*/ 16 h 17"/>
                <a:gd name="T4" fmla="*/ 1 w 12"/>
                <a:gd name="T5" fmla="*/ 9 h 17"/>
                <a:gd name="T6" fmla="*/ 1 w 12"/>
                <a:gd name="T7" fmla="*/ 9 h 17"/>
                <a:gd name="T8" fmla="*/ 9 w 12"/>
                <a:gd name="T9" fmla="*/ 0 h 17"/>
                <a:gd name="T10" fmla="*/ 10 w 12"/>
                <a:gd name="T11" fmla="*/ 0 h 17"/>
                <a:gd name="T12" fmla="*/ 12 w 12"/>
                <a:gd name="T13" fmla="*/ 7 h 17"/>
                <a:gd name="T14" fmla="*/ 11 w 12"/>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1" y="16"/>
                  </a:moveTo>
                  <a:cubicBezTo>
                    <a:pt x="11" y="16"/>
                    <a:pt x="11" y="16"/>
                    <a:pt x="11" y="16"/>
                  </a:cubicBezTo>
                  <a:cubicBezTo>
                    <a:pt x="6" y="17"/>
                    <a:pt x="1" y="14"/>
                    <a:pt x="1" y="9"/>
                  </a:cubicBezTo>
                  <a:cubicBezTo>
                    <a:pt x="1" y="9"/>
                    <a:pt x="1" y="9"/>
                    <a:pt x="1" y="9"/>
                  </a:cubicBezTo>
                  <a:cubicBezTo>
                    <a:pt x="0" y="5"/>
                    <a:pt x="4" y="1"/>
                    <a:pt x="9" y="0"/>
                  </a:cubicBezTo>
                  <a:cubicBezTo>
                    <a:pt x="10" y="0"/>
                    <a:pt x="10" y="0"/>
                    <a:pt x="10" y="0"/>
                  </a:cubicBezTo>
                  <a:cubicBezTo>
                    <a:pt x="11" y="3"/>
                    <a:pt x="12" y="5"/>
                    <a:pt x="12" y="7"/>
                  </a:cubicBezTo>
                  <a:cubicBezTo>
                    <a:pt x="12" y="10"/>
                    <a:pt x="12" y="13"/>
                    <a:pt x="11" y="16"/>
                  </a:cubicBezTo>
                  <a:close/>
                </a:path>
              </a:pathLst>
            </a:custGeom>
            <a:solidFill>
              <a:srgbClr val="FAD9CA"/>
            </a:solidFill>
            <a:ln>
              <a:noFill/>
            </a:ln>
          </p:spPr>
          <p:txBody>
            <a:bodyPr anchor="ctr"/>
            <a:lstStyle/>
            <a:p>
              <a:pPr algn="ctr"/>
            </a:p>
          </p:txBody>
        </p:sp>
        <p:sp>
          <p:nvSpPr>
            <p:cNvPr id="105" name="ïṡļíḓè"/>
            <p:cNvSpPr/>
            <p:nvPr/>
          </p:nvSpPr>
          <p:spPr bwMode="auto">
            <a:xfrm>
              <a:off x="6838133" y="4046440"/>
              <a:ext cx="28917" cy="26634"/>
            </a:xfrm>
            <a:custGeom>
              <a:avLst/>
              <a:gdLst>
                <a:gd name="T0" fmla="*/ 15 w 16"/>
                <a:gd name="T1" fmla="*/ 13 h 15"/>
                <a:gd name="T2" fmla="*/ 14 w 16"/>
                <a:gd name="T3" fmla="*/ 13 h 15"/>
                <a:gd name="T4" fmla="*/ 13 w 16"/>
                <a:gd name="T5" fmla="*/ 0 h 15"/>
                <a:gd name="T6" fmla="*/ 14 w 16"/>
                <a:gd name="T7" fmla="*/ 0 h 15"/>
                <a:gd name="T8" fmla="*/ 15 w 16"/>
                <a:gd name="T9" fmla="*/ 5 h 15"/>
                <a:gd name="T10" fmla="*/ 15 w 16"/>
                <a:gd name="T11" fmla="*/ 13 h 15"/>
              </a:gdLst>
              <a:ahLst/>
              <a:cxnLst>
                <a:cxn ang="0">
                  <a:pos x="T0" y="T1"/>
                </a:cxn>
                <a:cxn ang="0">
                  <a:pos x="T2" y="T3"/>
                </a:cxn>
                <a:cxn ang="0">
                  <a:pos x="T4" y="T5"/>
                </a:cxn>
                <a:cxn ang="0">
                  <a:pos x="T6" y="T7"/>
                </a:cxn>
                <a:cxn ang="0">
                  <a:pos x="T8" y="T9"/>
                </a:cxn>
                <a:cxn ang="0">
                  <a:pos x="T10" y="T11"/>
                </a:cxn>
              </a:cxnLst>
              <a:rect l="0" t="0" r="r" b="b"/>
              <a:pathLst>
                <a:path w="16" h="15">
                  <a:moveTo>
                    <a:pt x="15" y="13"/>
                  </a:moveTo>
                  <a:cubicBezTo>
                    <a:pt x="14" y="13"/>
                    <a:pt x="14" y="13"/>
                    <a:pt x="14" y="13"/>
                  </a:cubicBezTo>
                  <a:cubicBezTo>
                    <a:pt x="1" y="15"/>
                    <a:pt x="0" y="1"/>
                    <a:pt x="13" y="0"/>
                  </a:cubicBezTo>
                  <a:cubicBezTo>
                    <a:pt x="14" y="0"/>
                    <a:pt x="14" y="0"/>
                    <a:pt x="14" y="0"/>
                  </a:cubicBezTo>
                  <a:cubicBezTo>
                    <a:pt x="15" y="1"/>
                    <a:pt x="15" y="3"/>
                    <a:pt x="15" y="5"/>
                  </a:cubicBezTo>
                  <a:cubicBezTo>
                    <a:pt x="16" y="8"/>
                    <a:pt x="16" y="11"/>
                    <a:pt x="15" y="13"/>
                  </a:cubicBezTo>
                  <a:close/>
                </a:path>
              </a:pathLst>
            </a:custGeom>
            <a:solidFill>
              <a:srgbClr val="FAD9CA"/>
            </a:solidFill>
            <a:ln>
              <a:noFill/>
            </a:ln>
          </p:spPr>
          <p:txBody>
            <a:bodyPr anchor="ctr"/>
            <a:lstStyle/>
            <a:p>
              <a:pPr algn="ctr"/>
            </a:p>
          </p:txBody>
        </p:sp>
        <p:sp>
          <p:nvSpPr>
            <p:cNvPr id="106" name="iśľïḑe"/>
            <p:cNvSpPr/>
            <p:nvPr/>
          </p:nvSpPr>
          <p:spPr bwMode="auto">
            <a:xfrm>
              <a:off x="6758992" y="3896529"/>
              <a:ext cx="73814" cy="72293"/>
            </a:xfrm>
            <a:custGeom>
              <a:avLst/>
              <a:gdLst>
                <a:gd name="T0" fmla="*/ 38 w 41"/>
                <a:gd name="T1" fmla="*/ 6 h 40"/>
                <a:gd name="T2" fmla="*/ 38 w 41"/>
                <a:gd name="T3" fmla="*/ 6 h 40"/>
                <a:gd name="T4" fmla="*/ 36 w 41"/>
                <a:gd name="T5" fmla="*/ 23 h 40"/>
                <a:gd name="T6" fmla="*/ 20 w 41"/>
                <a:gd name="T7" fmla="*/ 36 h 40"/>
                <a:gd name="T8" fmla="*/ 4 w 41"/>
                <a:gd name="T9" fmla="*/ 34 h 40"/>
                <a:gd name="T10" fmla="*/ 4 w 41"/>
                <a:gd name="T11" fmla="*/ 34 h 40"/>
                <a:gd name="T12" fmla="*/ 6 w 41"/>
                <a:gd name="T13" fmla="*/ 18 h 40"/>
                <a:gd name="T14" fmla="*/ 21 w 41"/>
                <a:gd name="T15" fmla="*/ 4 h 40"/>
                <a:gd name="T16" fmla="*/ 38 w 41"/>
                <a:gd name="T1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0">
                  <a:moveTo>
                    <a:pt x="38" y="6"/>
                  </a:moveTo>
                  <a:cubicBezTo>
                    <a:pt x="38" y="6"/>
                    <a:pt x="38" y="6"/>
                    <a:pt x="38" y="6"/>
                  </a:cubicBezTo>
                  <a:cubicBezTo>
                    <a:pt x="41" y="11"/>
                    <a:pt x="40" y="18"/>
                    <a:pt x="36" y="23"/>
                  </a:cubicBezTo>
                  <a:cubicBezTo>
                    <a:pt x="20" y="36"/>
                    <a:pt x="20" y="36"/>
                    <a:pt x="20" y="36"/>
                  </a:cubicBezTo>
                  <a:cubicBezTo>
                    <a:pt x="15" y="40"/>
                    <a:pt x="8" y="39"/>
                    <a:pt x="4" y="34"/>
                  </a:cubicBezTo>
                  <a:cubicBezTo>
                    <a:pt x="4" y="34"/>
                    <a:pt x="4" y="34"/>
                    <a:pt x="4" y="34"/>
                  </a:cubicBezTo>
                  <a:cubicBezTo>
                    <a:pt x="0" y="29"/>
                    <a:pt x="1" y="22"/>
                    <a:pt x="6" y="18"/>
                  </a:cubicBezTo>
                  <a:cubicBezTo>
                    <a:pt x="21" y="4"/>
                    <a:pt x="21" y="4"/>
                    <a:pt x="21" y="4"/>
                  </a:cubicBezTo>
                  <a:cubicBezTo>
                    <a:pt x="26" y="0"/>
                    <a:pt x="34" y="1"/>
                    <a:pt x="38" y="6"/>
                  </a:cubicBezTo>
                  <a:close/>
                </a:path>
              </a:pathLst>
            </a:custGeom>
            <a:solidFill>
              <a:srgbClr val="F7C2AB"/>
            </a:solidFill>
            <a:ln>
              <a:noFill/>
            </a:ln>
          </p:spPr>
          <p:txBody>
            <a:bodyPr anchor="ctr"/>
            <a:lstStyle/>
            <a:p>
              <a:pPr algn="ctr"/>
            </a:p>
          </p:txBody>
        </p:sp>
        <p:sp>
          <p:nvSpPr>
            <p:cNvPr id="107" name="îşļïḓè"/>
            <p:cNvSpPr/>
            <p:nvPr/>
          </p:nvSpPr>
          <p:spPr bwMode="auto">
            <a:xfrm>
              <a:off x="6789430" y="3888919"/>
              <a:ext cx="102731" cy="45658"/>
            </a:xfrm>
            <a:custGeom>
              <a:avLst/>
              <a:gdLst>
                <a:gd name="T0" fmla="*/ 12 w 57"/>
                <a:gd name="T1" fmla="*/ 25 h 25"/>
                <a:gd name="T2" fmla="*/ 1 w 57"/>
                <a:gd name="T3" fmla="*/ 18 h 25"/>
                <a:gd name="T4" fmla="*/ 1 w 57"/>
                <a:gd name="T5" fmla="*/ 18 h 25"/>
                <a:gd name="T6" fmla="*/ 11 w 57"/>
                <a:gd name="T7" fmla="*/ 5 h 25"/>
                <a:gd name="T8" fmla="*/ 34 w 57"/>
                <a:gd name="T9" fmla="*/ 3 h 25"/>
                <a:gd name="T10" fmla="*/ 12 w 57"/>
                <a:gd name="T11" fmla="*/ 25 h 25"/>
              </a:gdLst>
              <a:ahLst/>
              <a:cxnLst>
                <a:cxn ang="0">
                  <a:pos x="T0" y="T1"/>
                </a:cxn>
                <a:cxn ang="0">
                  <a:pos x="T2" y="T3"/>
                </a:cxn>
                <a:cxn ang="0">
                  <a:pos x="T4" y="T5"/>
                </a:cxn>
                <a:cxn ang="0">
                  <a:pos x="T6" y="T7"/>
                </a:cxn>
                <a:cxn ang="0">
                  <a:pos x="T8" y="T9"/>
                </a:cxn>
                <a:cxn ang="0">
                  <a:pos x="T10" y="T11"/>
                </a:cxn>
              </a:cxnLst>
              <a:rect l="0" t="0" r="r" b="b"/>
              <a:pathLst>
                <a:path w="57" h="25">
                  <a:moveTo>
                    <a:pt x="12" y="25"/>
                  </a:moveTo>
                  <a:cubicBezTo>
                    <a:pt x="6" y="25"/>
                    <a:pt x="2" y="24"/>
                    <a:pt x="1" y="18"/>
                  </a:cubicBezTo>
                  <a:cubicBezTo>
                    <a:pt x="1" y="18"/>
                    <a:pt x="1" y="18"/>
                    <a:pt x="1" y="18"/>
                  </a:cubicBezTo>
                  <a:cubicBezTo>
                    <a:pt x="0" y="12"/>
                    <a:pt x="5" y="6"/>
                    <a:pt x="11" y="5"/>
                  </a:cubicBezTo>
                  <a:cubicBezTo>
                    <a:pt x="34" y="3"/>
                    <a:pt x="34" y="3"/>
                    <a:pt x="34" y="3"/>
                  </a:cubicBezTo>
                  <a:cubicBezTo>
                    <a:pt x="57" y="0"/>
                    <a:pt x="44" y="25"/>
                    <a:pt x="12" y="25"/>
                  </a:cubicBezTo>
                  <a:close/>
                </a:path>
              </a:pathLst>
            </a:custGeom>
            <a:solidFill>
              <a:srgbClr val="F7C2AB"/>
            </a:solidFill>
            <a:ln>
              <a:noFill/>
            </a:ln>
          </p:spPr>
          <p:txBody>
            <a:bodyPr anchor="ctr"/>
            <a:lstStyle/>
            <a:p>
              <a:pPr algn="ctr"/>
            </a:p>
          </p:txBody>
        </p:sp>
        <p:sp>
          <p:nvSpPr>
            <p:cNvPr id="108" name="îSlïḑè"/>
            <p:cNvSpPr/>
            <p:nvPr/>
          </p:nvSpPr>
          <p:spPr bwMode="auto">
            <a:xfrm>
              <a:off x="6832806" y="3892723"/>
              <a:ext cx="39570" cy="14459"/>
            </a:xfrm>
            <a:custGeom>
              <a:avLst/>
              <a:gdLst>
                <a:gd name="T0" fmla="*/ 0 w 22"/>
                <a:gd name="T1" fmla="*/ 2 h 8"/>
                <a:gd name="T2" fmla="*/ 10 w 22"/>
                <a:gd name="T3" fmla="*/ 1 h 8"/>
                <a:gd name="T4" fmla="*/ 20 w 22"/>
                <a:gd name="T5" fmla="*/ 5 h 8"/>
                <a:gd name="T6" fmla="*/ 0 w 22"/>
                <a:gd name="T7" fmla="*/ 2 h 8"/>
              </a:gdLst>
              <a:ahLst/>
              <a:cxnLst>
                <a:cxn ang="0">
                  <a:pos x="T0" y="T1"/>
                </a:cxn>
                <a:cxn ang="0">
                  <a:pos x="T2" y="T3"/>
                </a:cxn>
                <a:cxn ang="0">
                  <a:pos x="T4" y="T5"/>
                </a:cxn>
                <a:cxn ang="0">
                  <a:pos x="T6" y="T7"/>
                </a:cxn>
              </a:cxnLst>
              <a:rect l="0" t="0" r="r" b="b"/>
              <a:pathLst>
                <a:path w="22" h="8">
                  <a:moveTo>
                    <a:pt x="0" y="2"/>
                  </a:moveTo>
                  <a:cubicBezTo>
                    <a:pt x="10" y="1"/>
                    <a:pt x="10" y="1"/>
                    <a:pt x="10" y="1"/>
                  </a:cubicBezTo>
                  <a:cubicBezTo>
                    <a:pt x="17" y="0"/>
                    <a:pt x="22" y="2"/>
                    <a:pt x="20" y="5"/>
                  </a:cubicBezTo>
                  <a:cubicBezTo>
                    <a:pt x="12" y="8"/>
                    <a:pt x="1" y="7"/>
                    <a:pt x="0" y="2"/>
                  </a:cubicBezTo>
                  <a:close/>
                </a:path>
              </a:pathLst>
            </a:custGeom>
            <a:solidFill>
              <a:srgbClr val="F7C2AB"/>
            </a:solidFill>
            <a:ln>
              <a:noFill/>
            </a:ln>
          </p:spPr>
          <p:txBody>
            <a:bodyPr anchor="ctr"/>
            <a:lstStyle/>
            <a:p>
              <a:pPr algn="ctr"/>
            </a:p>
          </p:txBody>
        </p:sp>
        <p:sp>
          <p:nvSpPr>
            <p:cNvPr id="109" name="işḻïdè"/>
            <p:cNvSpPr/>
            <p:nvPr/>
          </p:nvSpPr>
          <p:spPr bwMode="auto">
            <a:xfrm>
              <a:off x="6107600" y="3161428"/>
              <a:ext cx="235901" cy="74575"/>
            </a:xfrm>
            <a:custGeom>
              <a:avLst/>
              <a:gdLst>
                <a:gd name="T0" fmla="*/ 131 w 131"/>
                <a:gd name="T1" fmla="*/ 38 h 41"/>
                <a:gd name="T2" fmla="*/ 114 w 131"/>
                <a:gd name="T3" fmla="*/ 37 h 41"/>
                <a:gd name="T4" fmla="*/ 0 w 131"/>
                <a:gd name="T5" fmla="*/ 3 h 41"/>
                <a:gd name="T6" fmla="*/ 53 w 131"/>
                <a:gd name="T7" fmla="*/ 11 h 41"/>
                <a:gd name="T8" fmla="*/ 131 w 131"/>
                <a:gd name="T9" fmla="*/ 29 h 41"/>
                <a:gd name="T10" fmla="*/ 131 w 131"/>
                <a:gd name="T11" fmla="*/ 38 h 41"/>
              </a:gdLst>
              <a:ahLst/>
              <a:cxnLst>
                <a:cxn ang="0">
                  <a:pos x="T0" y="T1"/>
                </a:cxn>
                <a:cxn ang="0">
                  <a:pos x="T2" y="T3"/>
                </a:cxn>
                <a:cxn ang="0">
                  <a:pos x="T4" y="T5"/>
                </a:cxn>
                <a:cxn ang="0">
                  <a:pos x="T6" y="T7"/>
                </a:cxn>
                <a:cxn ang="0">
                  <a:pos x="T8" y="T9"/>
                </a:cxn>
                <a:cxn ang="0">
                  <a:pos x="T10" y="T11"/>
                </a:cxn>
              </a:cxnLst>
              <a:rect l="0" t="0" r="r" b="b"/>
              <a:pathLst>
                <a:path w="131" h="41">
                  <a:moveTo>
                    <a:pt x="131" y="38"/>
                  </a:moveTo>
                  <a:cubicBezTo>
                    <a:pt x="125" y="41"/>
                    <a:pt x="120" y="38"/>
                    <a:pt x="114" y="37"/>
                  </a:cubicBezTo>
                  <a:cubicBezTo>
                    <a:pt x="75" y="32"/>
                    <a:pt x="26" y="4"/>
                    <a:pt x="0" y="3"/>
                  </a:cubicBezTo>
                  <a:cubicBezTo>
                    <a:pt x="14" y="0"/>
                    <a:pt x="35" y="5"/>
                    <a:pt x="53" y="11"/>
                  </a:cubicBezTo>
                  <a:cubicBezTo>
                    <a:pt x="79" y="20"/>
                    <a:pt x="101" y="29"/>
                    <a:pt x="131" y="29"/>
                  </a:cubicBezTo>
                  <a:lnTo>
                    <a:pt x="131" y="38"/>
                  </a:lnTo>
                  <a:close/>
                </a:path>
              </a:pathLst>
            </a:custGeom>
            <a:solidFill>
              <a:srgbClr val="F0E9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42" name="íśḻîḑe"/>
          <p:cNvGrpSpPr/>
          <p:nvPr/>
        </p:nvGrpSpPr>
        <p:grpSpPr>
          <a:xfrm rot="0">
            <a:off x="6527165" y="2312670"/>
            <a:ext cx="1211580" cy="488315"/>
            <a:chOff x="6082280" y="1837668"/>
            <a:chExt cx="1211821" cy="488604"/>
          </a:xfrm>
        </p:grpSpPr>
        <p:cxnSp>
          <p:nvCxnSpPr>
            <p:cNvPr id="11" name="iSḷïḍe"/>
            <p:cNvCxnSpPr/>
            <p:nvPr/>
          </p:nvCxnSpPr>
          <p:spPr>
            <a:xfrm flipH="1">
              <a:off x="6570884" y="2081970"/>
              <a:ext cx="723217"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5" name="îşḻîḓe"/>
            <p:cNvGrpSpPr/>
            <p:nvPr/>
          </p:nvGrpSpPr>
          <p:grpSpPr>
            <a:xfrm>
              <a:off x="6082280" y="1837668"/>
              <a:ext cx="488604" cy="488604"/>
              <a:chOff x="5825706" y="2018969"/>
              <a:chExt cx="531504" cy="531504"/>
            </a:xfrm>
          </p:grpSpPr>
          <p:sp>
            <p:nvSpPr>
              <p:cNvPr id="46" name="íśḻîḑè"/>
              <p:cNvSpPr/>
              <p:nvPr/>
            </p:nvSpPr>
            <p:spPr>
              <a:xfrm flipH="1">
                <a:off x="5825706" y="2018969"/>
                <a:ext cx="531504" cy="531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47" name="íṣḻide"/>
              <p:cNvGrpSpPr/>
              <p:nvPr/>
            </p:nvGrpSpPr>
            <p:grpSpPr>
              <a:xfrm>
                <a:off x="5940597" y="2146934"/>
                <a:ext cx="299240" cy="257660"/>
                <a:chOff x="9522280" y="2360872"/>
                <a:chExt cx="503802" cy="433797"/>
              </a:xfrm>
            </p:grpSpPr>
            <p:sp>
              <p:nvSpPr>
                <p:cNvPr id="48" name="îšļiďe"/>
                <p:cNvSpPr/>
                <p:nvPr/>
              </p:nvSpPr>
              <p:spPr bwMode="auto">
                <a:xfrm>
                  <a:off x="9632451" y="2432598"/>
                  <a:ext cx="48200" cy="4533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iṧļídê"/>
                <p:cNvSpPr/>
                <p:nvPr/>
              </p:nvSpPr>
              <p:spPr bwMode="auto">
                <a:xfrm>
                  <a:off x="9727129" y="2360872"/>
                  <a:ext cx="83202" cy="7631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ṣľïḋé"/>
                <p:cNvSpPr/>
                <p:nvPr/>
              </p:nvSpPr>
              <p:spPr bwMode="auto">
                <a:xfrm>
                  <a:off x="9865416" y="2433745"/>
                  <a:ext cx="49347" cy="4475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ïšḷiḋê"/>
                <p:cNvSpPr/>
                <p:nvPr/>
              </p:nvSpPr>
              <p:spPr bwMode="auto">
                <a:xfrm>
                  <a:off x="9616958" y="2719500"/>
                  <a:ext cx="303544" cy="751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2" name="íśliḑè"/>
                <p:cNvSpPr/>
                <p:nvPr/>
              </p:nvSpPr>
              <p:spPr bwMode="auto">
                <a:xfrm>
                  <a:off x="9941732" y="2410219"/>
                  <a:ext cx="84350" cy="7516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šľíḋê"/>
                <p:cNvSpPr/>
                <p:nvPr/>
              </p:nvSpPr>
              <p:spPr bwMode="auto">
                <a:xfrm>
                  <a:off x="9522280" y="2411367"/>
                  <a:ext cx="84350" cy="7631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îṩ1íḓê"/>
                <p:cNvSpPr/>
                <p:nvPr/>
              </p:nvSpPr>
              <p:spPr bwMode="auto">
                <a:xfrm>
                  <a:off x="9580808" y="2449812"/>
                  <a:ext cx="389040" cy="254769"/>
                </a:xfrm>
                <a:custGeom>
                  <a:avLst/>
                  <a:gdLst>
                    <a:gd name="T0" fmla="*/ 316 w 346"/>
                    <a:gd name="T1" fmla="*/ 39 h 227"/>
                    <a:gd name="T2" fmla="*/ 265 w 346"/>
                    <a:gd name="T3" fmla="*/ 85 h 227"/>
                    <a:gd name="T4" fmla="*/ 269 w 346"/>
                    <a:gd name="T5" fmla="*/ 38 h 227"/>
                    <a:gd name="T6" fmla="*/ 253 w 346"/>
                    <a:gd name="T7" fmla="*/ 36 h 227"/>
                    <a:gd name="T8" fmla="*/ 222 w 346"/>
                    <a:gd name="T9" fmla="*/ 75 h 227"/>
                    <a:gd name="T10" fmla="*/ 182 w 346"/>
                    <a:gd name="T11" fmla="*/ 12 h 227"/>
                    <a:gd name="T12" fmla="*/ 152 w 346"/>
                    <a:gd name="T13" fmla="*/ 12 h 227"/>
                    <a:gd name="T14" fmla="*/ 113 w 346"/>
                    <a:gd name="T15" fmla="*/ 74 h 227"/>
                    <a:gd name="T16" fmla="*/ 86 w 346"/>
                    <a:gd name="T17" fmla="*/ 36 h 227"/>
                    <a:gd name="T18" fmla="*/ 71 w 346"/>
                    <a:gd name="T19" fmla="*/ 36 h 227"/>
                    <a:gd name="T20" fmla="*/ 73 w 346"/>
                    <a:gd name="T21" fmla="*/ 88 h 227"/>
                    <a:gd name="T22" fmla="*/ 23 w 346"/>
                    <a:gd name="T23" fmla="*/ 39 h 227"/>
                    <a:gd name="T24" fmla="*/ 0 w 346"/>
                    <a:gd name="T25" fmla="*/ 47 h 227"/>
                    <a:gd name="T26" fmla="*/ 32 w 346"/>
                    <a:gd name="T27" fmla="*/ 227 h 227"/>
                    <a:gd name="T28" fmla="*/ 301 w 346"/>
                    <a:gd name="T29" fmla="*/ 227 h 227"/>
                    <a:gd name="T30" fmla="*/ 346 w 346"/>
                    <a:gd name="T31" fmla="*/ 52 h 227"/>
                    <a:gd name="T32" fmla="*/ 316 w 346"/>
                    <a:gd name="T33" fmla="*/ 3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27">
                      <a:moveTo>
                        <a:pt x="316" y="39"/>
                      </a:moveTo>
                      <a:cubicBezTo>
                        <a:pt x="265" y="85"/>
                        <a:pt x="265" y="85"/>
                        <a:pt x="265" y="85"/>
                      </a:cubicBezTo>
                      <a:cubicBezTo>
                        <a:pt x="269" y="38"/>
                        <a:pt x="269" y="38"/>
                        <a:pt x="269" y="38"/>
                      </a:cubicBezTo>
                      <a:cubicBezTo>
                        <a:pt x="269" y="38"/>
                        <a:pt x="262" y="27"/>
                        <a:pt x="253" y="36"/>
                      </a:cubicBezTo>
                      <a:cubicBezTo>
                        <a:pt x="222" y="75"/>
                        <a:pt x="222" y="75"/>
                        <a:pt x="222" y="75"/>
                      </a:cubicBezTo>
                      <a:cubicBezTo>
                        <a:pt x="182" y="12"/>
                        <a:pt x="182" y="12"/>
                        <a:pt x="182" y="12"/>
                      </a:cubicBezTo>
                      <a:cubicBezTo>
                        <a:pt x="182" y="12"/>
                        <a:pt x="171" y="0"/>
                        <a:pt x="152" y="12"/>
                      </a:cubicBezTo>
                      <a:cubicBezTo>
                        <a:pt x="113" y="74"/>
                        <a:pt x="113" y="74"/>
                        <a:pt x="113" y="74"/>
                      </a:cubicBezTo>
                      <a:cubicBezTo>
                        <a:pt x="86" y="36"/>
                        <a:pt x="86" y="36"/>
                        <a:pt x="86" y="36"/>
                      </a:cubicBezTo>
                      <a:cubicBezTo>
                        <a:pt x="86" y="36"/>
                        <a:pt x="79" y="25"/>
                        <a:pt x="71" y="36"/>
                      </a:cubicBezTo>
                      <a:cubicBezTo>
                        <a:pt x="73" y="88"/>
                        <a:pt x="73" y="88"/>
                        <a:pt x="73" y="88"/>
                      </a:cubicBezTo>
                      <a:cubicBezTo>
                        <a:pt x="23" y="39"/>
                        <a:pt x="23" y="39"/>
                        <a:pt x="23" y="39"/>
                      </a:cubicBezTo>
                      <a:cubicBezTo>
                        <a:pt x="23" y="39"/>
                        <a:pt x="7" y="32"/>
                        <a:pt x="0" y="47"/>
                      </a:cubicBezTo>
                      <a:cubicBezTo>
                        <a:pt x="32" y="227"/>
                        <a:pt x="32" y="227"/>
                        <a:pt x="32" y="227"/>
                      </a:cubicBezTo>
                      <a:cubicBezTo>
                        <a:pt x="301" y="227"/>
                        <a:pt x="301" y="227"/>
                        <a:pt x="301" y="227"/>
                      </a:cubicBezTo>
                      <a:cubicBezTo>
                        <a:pt x="346" y="52"/>
                        <a:pt x="346" y="52"/>
                        <a:pt x="346" y="52"/>
                      </a:cubicBezTo>
                      <a:cubicBezTo>
                        <a:pt x="346" y="52"/>
                        <a:pt x="341" y="29"/>
                        <a:pt x="316" y="3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sp>
        <p:nvSpPr>
          <p:cNvPr id="112" name="ïś1iďé"/>
          <p:cNvSpPr txBox="1"/>
          <p:nvPr/>
        </p:nvSpPr>
        <p:spPr bwMode="auto">
          <a:xfrm>
            <a:off x="8013065" y="2364740"/>
            <a:ext cx="211391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en-US" altLang="zh-CN" sz="2000" spc="200" dirty="0">
                <a:solidFill>
                  <a:schemeClr val="tx1"/>
                </a:solidFill>
                <a:uFillTx/>
                <a:latin typeface="思源黑体 CN Normal" panose="020B0400000000000000" pitchFamily="34" charset="-122"/>
                <a:ea typeface="思源黑体 CN Normal" panose="020B0400000000000000" pitchFamily="34" charset="-122"/>
              </a:rPr>
              <a:t>亲朋好友</a:t>
            </a:r>
            <a:endParaRPr lang="en-US" altLang="zh-CN" sz="2000" spc="200" dirty="0">
              <a:solidFill>
                <a:schemeClr val="tx1"/>
              </a:solidFill>
              <a:uFillTx/>
              <a:latin typeface="思源黑体 CN Normal" panose="020B0400000000000000" pitchFamily="34" charset="-122"/>
              <a:ea typeface="思源黑体 CN Normal" panose="020B0400000000000000" pitchFamily="34" charset="-122"/>
            </a:endParaRPr>
          </a:p>
        </p:txBody>
      </p:sp>
      <p:grpSp>
        <p:nvGrpSpPr>
          <p:cNvPr id="143" name="îṣ1íďe"/>
          <p:cNvGrpSpPr/>
          <p:nvPr/>
        </p:nvGrpSpPr>
        <p:grpSpPr>
          <a:xfrm rot="0">
            <a:off x="7016115" y="3070860"/>
            <a:ext cx="1160145" cy="488315"/>
            <a:chOff x="6570884" y="2595647"/>
            <a:chExt cx="1160139" cy="488604"/>
          </a:xfrm>
        </p:grpSpPr>
        <p:cxnSp>
          <p:nvCxnSpPr>
            <p:cNvPr id="12" name="íŝļiḓé"/>
            <p:cNvCxnSpPr/>
            <p:nvPr/>
          </p:nvCxnSpPr>
          <p:spPr>
            <a:xfrm flipH="1">
              <a:off x="7059488" y="2839949"/>
              <a:ext cx="671535"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4" name="ïŝḷiḍê"/>
            <p:cNvGrpSpPr/>
            <p:nvPr/>
          </p:nvGrpSpPr>
          <p:grpSpPr>
            <a:xfrm>
              <a:off x="6570884" y="2595647"/>
              <a:ext cx="488604" cy="488604"/>
              <a:chOff x="6688446" y="2837364"/>
              <a:chExt cx="531504" cy="531504"/>
            </a:xfrm>
          </p:grpSpPr>
          <p:sp>
            <p:nvSpPr>
              <p:cNvPr id="55" name="íṡļïďé"/>
              <p:cNvSpPr/>
              <p:nvPr/>
            </p:nvSpPr>
            <p:spPr>
              <a:xfrm flipH="1">
                <a:off x="6688446" y="2837364"/>
                <a:ext cx="531504" cy="531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6" name="ïSlíde"/>
              <p:cNvSpPr/>
              <p:nvPr/>
            </p:nvSpPr>
            <p:spPr>
              <a:xfrm>
                <a:off x="6811261" y="2958482"/>
                <a:ext cx="308815" cy="271758"/>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anchor="ctr"/>
              <a:lstStyle/>
              <a:p>
                <a:pPr algn="ctr"/>
              </a:p>
            </p:txBody>
          </p:sp>
        </p:grpSp>
      </p:grpSp>
      <p:sp>
        <p:nvSpPr>
          <p:cNvPr id="116" name="îṩ1iḍé"/>
          <p:cNvSpPr txBox="1"/>
          <p:nvPr/>
        </p:nvSpPr>
        <p:spPr bwMode="auto">
          <a:xfrm>
            <a:off x="8470900" y="3142615"/>
            <a:ext cx="1160145" cy="387350"/>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buClrTx/>
              <a:buSzTx/>
              <a:buFontTx/>
            </a:pPr>
            <a:r>
              <a:rPr lang="en-US" altLang="zh-CN" sz="2000" spc="200" dirty="0">
                <a:uFillTx/>
                <a:latin typeface="思源黑体 CN Normal" panose="020B0400000000000000" pitchFamily="34" charset="-122"/>
                <a:ea typeface="思源黑体 CN Normal" panose="020B0400000000000000" pitchFamily="34" charset="-122"/>
                <a:sym typeface="+mn-ea"/>
              </a:rPr>
              <a:t>同学</a:t>
            </a:r>
            <a:endParaRPr lang="en-US" altLang="zh-CN" sz="2000" spc="200" dirty="0">
              <a:uFillTx/>
              <a:latin typeface="思源黑体 CN Normal" panose="020B0400000000000000" pitchFamily="34" charset="-122"/>
              <a:ea typeface="思源黑体 CN Normal" panose="020B0400000000000000" pitchFamily="34" charset="-122"/>
              <a:sym typeface="+mn-ea"/>
            </a:endParaRPr>
          </a:p>
        </p:txBody>
      </p:sp>
      <p:grpSp>
        <p:nvGrpSpPr>
          <p:cNvPr id="144" name="îşḻídê"/>
          <p:cNvGrpSpPr/>
          <p:nvPr/>
        </p:nvGrpSpPr>
        <p:grpSpPr>
          <a:xfrm rot="0">
            <a:off x="7073900" y="3829050"/>
            <a:ext cx="1316355" cy="488315"/>
            <a:chOff x="6629063" y="3353625"/>
            <a:chExt cx="1316604" cy="488604"/>
          </a:xfrm>
        </p:grpSpPr>
        <p:cxnSp>
          <p:nvCxnSpPr>
            <p:cNvPr id="16" name="îšḻïḓé"/>
            <p:cNvCxnSpPr/>
            <p:nvPr/>
          </p:nvCxnSpPr>
          <p:spPr>
            <a:xfrm flipH="1">
              <a:off x="7117667" y="3596403"/>
              <a:ext cx="828000"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7" name="íšļïḑè"/>
            <p:cNvGrpSpPr/>
            <p:nvPr/>
          </p:nvGrpSpPr>
          <p:grpSpPr>
            <a:xfrm>
              <a:off x="6629063" y="3353625"/>
              <a:ext cx="488604" cy="488604"/>
              <a:chOff x="6688446" y="3803098"/>
              <a:chExt cx="531504" cy="531504"/>
            </a:xfrm>
          </p:grpSpPr>
          <p:sp>
            <p:nvSpPr>
              <p:cNvPr id="44" name="ï$ľîde"/>
              <p:cNvSpPr/>
              <p:nvPr/>
            </p:nvSpPr>
            <p:spPr>
              <a:xfrm flipH="1">
                <a:off x="6688446" y="3803098"/>
                <a:ext cx="531504" cy="531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5" name="isḻïḓê"/>
              <p:cNvSpPr/>
              <p:nvPr/>
            </p:nvSpPr>
            <p:spPr>
              <a:xfrm>
                <a:off x="6833224" y="3951746"/>
                <a:ext cx="240761" cy="24076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anchor="ctr"/>
              <a:lstStyle/>
              <a:p>
                <a:pPr algn="ctr"/>
              </a:p>
            </p:txBody>
          </p:sp>
        </p:grpSp>
      </p:grpSp>
      <p:sp>
        <p:nvSpPr>
          <p:cNvPr id="119" name="îṩḷîḑe"/>
          <p:cNvSpPr txBox="1"/>
          <p:nvPr/>
        </p:nvSpPr>
        <p:spPr bwMode="auto">
          <a:xfrm>
            <a:off x="8776970" y="3890645"/>
            <a:ext cx="2745105" cy="387350"/>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buClrTx/>
              <a:buSzTx/>
              <a:buFontTx/>
            </a:pPr>
            <a:r>
              <a:rPr lang="en-US" altLang="zh-CN" sz="2000" spc="200" dirty="0">
                <a:uFillTx/>
                <a:latin typeface="思源黑体 CN Normal" panose="020B0400000000000000" pitchFamily="34" charset="-122"/>
                <a:ea typeface="思源黑体 CN Normal" panose="020B0400000000000000" pitchFamily="34" charset="-122"/>
                <a:sym typeface="+mn-ea"/>
              </a:rPr>
              <a:t>师兄师姐</a:t>
            </a:r>
            <a:endParaRPr lang="en-US" altLang="zh-CN" sz="2000" spc="200" dirty="0">
              <a:uFillTx/>
              <a:latin typeface="思源黑体 CN Normal" panose="020B0400000000000000" pitchFamily="34" charset="-122"/>
              <a:ea typeface="思源黑体 CN Normal" panose="020B0400000000000000" pitchFamily="34" charset="-122"/>
              <a:sym typeface="+mn-ea"/>
            </a:endParaRPr>
          </a:p>
        </p:txBody>
      </p:sp>
      <p:grpSp>
        <p:nvGrpSpPr>
          <p:cNvPr id="136" name="îṩlíḓe"/>
          <p:cNvGrpSpPr/>
          <p:nvPr/>
        </p:nvGrpSpPr>
        <p:grpSpPr>
          <a:xfrm rot="0">
            <a:off x="4413885" y="5530215"/>
            <a:ext cx="1212215" cy="488315"/>
            <a:chOff x="4873134" y="4989094"/>
            <a:chExt cx="1212204" cy="488604"/>
          </a:xfrm>
        </p:grpSpPr>
        <p:cxnSp>
          <p:nvCxnSpPr>
            <p:cNvPr id="18" name="í$ľidé"/>
            <p:cNvCxnSpPr/>
            <p:nvPr/>
          </p:nvCxnSpPr>
          <p:spPr>
            <a:xfrm>
              <a:off x="4873134" y="5233396"/>
              <a:ext cx="723600"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9" name="iṡļiḓe"/>
            <p:cNvGrpSpPr/>
            <p:nvPr/>
          </p:nvGrpSpPr>
          <p:grpSpPr>
            <a:xfrm>
              <a:off x="5596734" y="4989094"/>
              <a:ext cx="488604" cy="488604"/>
              <a:chOff x="5825706" y="5595399"/>
              <a:chExt cx="531504" cy="531504"/>
            </a:xfrm>
          </p:grpSpPr>
          <p:sp>
            <p:nvSpPr>
              <p:cNvPr id="38" name="iṩ1íḑè"/>
              <p:cNvSpPr/>
              <p:nvPr/>
            </p:nvSpPr>
            <p:spPr>
              <a:xfrm flipH="1">
                <a:off x="5825706" y="5595399"/>
                <a:ext cx="531504" cy="531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9" name="íṡ1iďé"/>
              <p:cNvSpPr/>
              <p:nvPr/>
            </p:nvSpPr>
            <p:spPr>
              <a:xfrm>
                <a:off x="5933419" y="5712422"/>
                <a:ext cx="265743" cy="211515"/>
              </a:xfrm>
              <a:custGeom>
                <a:avLst/>
                <a:gdLst/>
                <a:ahLst/>
                <a:cxnLst>
                  <a:cxn ang="0">
                    <a:pos x="wd2" y="hd2"/>
                  </a:cxn>
                  <a:cxn ang="5400000">
                    <a:pos x="wd2" y="hd2"/>
                  </a:cxn>
                  <a:cxn ang="10800000">
                    <a:pos x="wd2" y="hd2"/>
                  </a:cxn>
                  <a:cxn ang="16200000">
                    <a:pos x="wd2" y="hd2"/>
                  </a:cxn>
                </a:cxnLst>
                <a:rect l="0" t="0" r="r" b="b"/>
                <a:pathLst>
                  <a:path w="21492" h="21472" extrusionOk="0">
                    <a:moveTo>
                      <a:pt x="21150" y="257"/>
                    </a:moveTo>
                    <a:lnTo>
                      <a:pt x="16075" y="10636"/>
                    </a:lnTo>
                    <a:cubicBezTo>
                      <a:pt x="15886" y="11021"/>
                      <a:pt x="15517" y="11084"/>
                      <a:pt x="15255" y="10776"/>
                    </a:cubicBezTo>
                    <a:lnTo>
                      <a:pt x="12800" y="7890"/>
                    </a:lnTo>
                    <a:cubicBezTo>
                      <a:pt x="12537" y="7582"/>
                      <a:pt x="12160" y="7637"/>
                      <a:pt x="11960" y="8014"/>
                    </a:cubicBezTo>
                    <a:lnTo>
                      <a:pt x="8514" y="14538"/>
                    </a:lnTo>
                    <a:cubicBezTo>
                      <a:pt x="8316" y="14916"/>
                      <a:pt x="7936" y="14974"/>
                      <a:pt x="7669" y="14670"/>
                    </a:cubicBezTo>
                    <a:lnTo>
                      <a:pt x="6063" y="12832"/>
                    </a:lnTo>
                    <a:cubicBezTo>
                      <a:pt x="5798" y="12529"/>
                      <a:pt x="5397" y="12567"/>
                      <a:pt x="5171" y="12920"/>
                    </a:cubicBezTo>
                    <a:lnTo>
                      <a:pt x="116" y="20831"/>
                    </a:lnTo>
                    <a:cubicBezTo>
                      <a:pt x="-108" y="21184"/>
                      <a:pt x="3" y="21472"/>
                      <a:pt x="361" y="21472"/>
                    </a:cubicBezTo>
                    <a:lnTo>
                      <a:pt x="21492" y="21472"/>
                    </a:lnTo>
                    <a:lnTo>
                      <a:pt x="21492" y="379"/>
                    </a:lnTo>
                    <a:cubicBezTo>
                      <a:pt x="21492" y="-73"/>
                      <a:pt x="21338" y="-128"/>
                      <a:pt x="21150" y="257"/>
                    </a:cubicBezTo>
                    <a:close/>
                  </a:path>
                </a:pathLst>
              </a:custGeom>
              <a:solidFill>
                <a:schemeClr val="bg1"/>
              </a:solidFill>
              <a:ln w="12700">
                <a:miter lim="400000"/>
              </a:ln>
            </p:spPr>
            <p:txBody>
              <a:bodyPr anchor="ctr"/>
              <a:lstStyle/>
              <a:p>
                <a:pPr algn="ctr"/>
              </a:p>
            </p:txBody>
          </p:sp>
        </p:grpSp>
      </p:grpSp>
      <p:sp>
        <p:nvSpPr>
          <p:cNvPr id="122" name="iṣḷîḋè"/>
          <p:cNvSpPr txBox="1"/>
          <p:nvPr/>
        </p:nvSpPr>
        <p:spPr bwMode="auto">
          <a:xfrm>
            <a:off x="2082800" y="5605145"/>
            <a:ext cx="2117725" cy="387350"/>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r">
              <a:buClrTx/>
              <a:buSzTx/>
              <a:buFontTx/>
            </a:pPr>
            <a:r>
              <a:rPr lang="en-US" altLang="zh-CN" sz="2000" spc="200" dirty="0">
                <a:uFillTx/>
                <a:latin typeface="思源黑体 CN Normal" panose="020B0400000000000000" pitchFamily="34" charset="-122"/>
                <a:ea typeface="思源黑体 CN Normal" panose="020B0400000000000000" pitchFamily="34" charset="-122"/>
                <a:sym typeface="+mn-ea"/>
              </a:rPr>
              <a:t>网友</a:t>
            </a:r>
            <a:endParaRPr lang="en-US" altLang="zh-CN" sz="2000" spc="200" dirty="0">
              <a:uFillTx/>
              <a:latin typeface="思源黑体 CN Normal" panose="020B0400000000000000" pitchFamily="34" charset="-122"/>
              <a:ea typeface="思源黑体 CN Normal" panose="020B0400000000000000" pitchFamily="34" charset="-122"/>
              <a:sym typeface="+mn-ea"/>
            </a:endParaRPr>
          </a:p>
        </p:txBody>
      </p:sp>
      <p:grpSp>
        <p:nvGrpSpPr>
          <p:cNvPr id="137" name="ïslïḓê"/>
          <p:cNvGrpSpPr/>
          <p:nvPr/>
        </p:nvGrpSpPr>
        <p:grpSpPr>
          <a:xfrm rot="0">
            <a:off x="3971925" y="4679315"/>
            <a:ext cx="1162050" cy="488315"/>
            <a:chOff x="4431453" y="4278508"/>
            <a:chExt cx="1161804" cy="488604"/>
          </a:xfrm>
        </p:grpSpPr>
        <p:cxnSp>
          <p:nvCxnSpPr>
            <p:cNvPr id="20" name="iṡļídè"/>
            <p:cNvCxnSpPr/>
            <p:nvPr/>
          </p:nvCxnSpPr>
          <p:spPr>
            <a:xfrm>
              <a:off x="4431453" y="4522810"/>
              <a:ext cx="673200"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1" name="íṡļiďê"/>
            <p:cNvGrpSpPr/>
            <p:nvPr/>
          </p:nvGrpSpPr>
          <p:grpSpPr>
            <a:xfrm>
              <a:off x="5104653" y="4278508"/>
              <a:ext cx="488604" cy="488604"/>
              <a:chOff x="4975385" y="4803381"/>
              <a:chExt cx="531504" cy="531504"/>
            </a:xfrm>
          </p:grpSpPr>
          <p:sp>
            <p:nvSpPr>
              <p:cNvPr id="40" name="isḻíḑê"/>
              <p:cNvSpPr/>
              <p:nvPr/>
            </p:nvSpPr>
            <p:spPr>
              <a:xfrm flipH="1">
                <a:off x="4975385" y="4803381"/>
                <a:ext cx="531504" cy="531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1" name="ïśļiḑé"/>
              <p:cNvSpPr/>
              <p:nvPr/>
            </p:nvSpPr>
            <p:spPr>
              <a:xfrm>
                <a:off x="5112180" y="4965957"/>
                <a:ext cx="254278" cy="203435"/>
              </a:xfrm>
              <a:custGeom>
                <a:avLst/>
                <a:gdLst/>
                <a:ahLst/>
                <a:cxnLst>
                  <a:cxn ang="0">
                    <a:pos x="wd2" y="hd2"/>
                  </a:cxn>
                  <a:cxn ang="5400000">
                    <a:pos x="wd2" y="hd2"/>
                  </a:cxn>
                  <a:cxn ang="10800000">
                    <a:pos x="wd2" y="hd2"/>
                  </a:cxn>
                  <a:cxn ang="16200000">
                    <a:pos x="wd2" y="hd2"/>
                  </a:cxn>
                </a:cxnLst>
                <a:rect l="0" t="0" r="r" b="b"/>
                <a:pathLst>
                  <a:path w="21600" h="21600" extrusionOk="0">
                    <a:moveTo>
                      <a:pt x="19462" y="4321"/>
                    </a:moveTo>
                    <a:lnTo>
                      <a:pt x="6480" y="4321"/>
                    </a:lnTo>
                    <a:lnTo>
                      <a:pt x="6480" y="2700"/>
                    </a:lnTo>
                    <a:lnTo>
                      <a:pt x="19462" y="2700"/>
                    </a:lnTo>
                    <a:cubicBezTo>
                      <a:pt x="19462" y="2700"/>
                      <a:pt x="19462" y="4321"/>
                      <a:pt x="19462" y="4321"/>
                    </a:cubicBezTo>
                    <a:close/>
                    <a:moveTo>
                      <a:pt x="19462" y="18900"/>
                    </a:moveTo>
                    <a:lnTo>
                      <a:pt x="2139" y="18900"/>
                    </a:lnTo>
                    <a:lnTo>
                      <a:pt x="2139" y="6479"/>
                    </a:lnTo>
                    <a:lnTo>
                      <a:pt x="19462" y="6479"/>
                    </a:lnTo>
                    <a:cubicBezTo>
                      <a:pt x="19462" y="6479"/>
                      <a:pt x="19462" y="18900"/>
                      <a:pt x="19462" y="18900"/>
                    </a:cubicBezTo>
                    <a:close/>
                    <a:moveTo>
                      <a:pt x="1999" y="3510"/>
                    </a:moveTo>
                    <a:cubicBezTo>
                      <a:pt x="1999" y="2967"/>
                      <a:pt x="2360" y="2524"/>
                      <a:pt x="2809" y="2524"/>
                    </a:cubicBezTo>
                    <a:cubicBezTo>
                      <a:pt x="3256" y="2524"/>
                      <a:pt x="3618" y="2967"/>
                      <a:pt x="3618" y="3510"/>
                    </a:cubicBezTo>
                    <a:cubicBezTo>
                      <a:pt x="3618" y="4054"/>
                      <a:pt x="3256" y="4496"/>
                      <a:pt x="2809" y="4496"/>
                    </a:cubicBezTo>
                    <a:cubicBezTo>
                      <a:pt x="2360" y="4496"/>
                      <a:pt x="1999" y="4054"/>
                      <a:pt x="1999" y="3510"/>
                    </a:cubicBezTo>
                    <a:close/>
                    <a:moveTo>
                      <a:pt x="4968" y="2524"/>
                    </a:moveTo>
                    <a:cubicBezTo>
                      <a:pt x="5417" y="2524"/>
                      <a:pt x="5778" y="2967"/>
                      <a:pt x="5778" y="3510"/>
                    </a:cubicBezTo>
                    <a:cubicBezTo>
                      <a:pt x="5778" y="4054"/>
                      <a:pt x="5417" y="4496"/>
                      <a:pt x="4968" y="4496"/>
                    </a:cubicBezTo>
                    <a:cubicBezTo>
                      <a:pt x="4521" y="4496"/>
                      <a:pt x="4159" y="4054"/>
                      <a:pt x="4159" y="3510"/>
                    </a:cubicBezTo>
                    <a:cubicBezTo>
                      <a:pt x="4159" y="2967"/>
                      <a:pt x="4521" y="2524"/>
                      <a:pt x="4968" y="2524"/>
                    </a:cubicBezTo>
                    <a:close/>
                    <a:moveTo>
                      <a:pt x="19440" y="0"/>
                    </a:moveTo>
                    <a:lnTo>
                      <a:pt x="2160" y="0"/>
                    </a:lnTo>
                    <a:cubicBezTo>
                      <a:pt x="973" y="0"/>
                      <a:pt x="0" y="1216"/>
                      <a:pt x="0" y="2700"/>
                    </a:cubicBezTo>
                    <a:lnTo>
                      <a:pt x="0" y="18900"/>
                    </a:lnTo>
                    <a:cubicBezTo>
                      <a:pt x="0" y="20384"/>
                      <a:pt x="973" y="21600"/>
                      <a:pt x="2160" y="21600"/>
                    </a:cubicBezTo>
                    <a:lnTo>
                      <a:pt x="19440" y="21600"/>
                    </a:lnTo>
                    <a:cubicBezTo>
                      <a:pt x="20629" y="21600"/>
                      <a:pt x="21600" y="20384"/>
                      <a:pt x="21600" y="18900"/>
                    </a:cubicBezTo>
                    <a:lnTo>
                      <a:pt x="21600" y="2700"/>
                    </a:lnTo>
                    <a:cubicBezTo>
                      <a:pt x="21600" y="1216"/>
                      <a:pt x="20629" y="0"/>
                      <a:pt x="19440" y="0"/>
                    </a:cubicBezTo>
                    <a:close/>
                  </a:path>
                </a:pathLst>
              </a:custGeom>
              <a:solidFill>
                <a:schemeClr val="bg1"/>
              </a:solidFill>
              <a:ln w="12700">
                <a:miter lim="400000"/>
              </a:ln>
            </p:spPr>
            <p:txBody>
              <a:bodyPr anchor="ctr"/>
              <a:lstStyle/>
              <a:p>
                <a:pPr algn="ctr"/>
              </a:p>
            </p:txBody>
          </p:sp>
        </p:grpSp>
      </p:grpSp>
      <p:sp>
        <p:nvSpPr>
          <p:cNvPr id="125" name="ïśḻïḋè"/>
          <p:cNvSpPr txBox="1"/>
          <p:nvPr/>
        </p:nvSpPr>
        <p:spPr bwMode="auto">
          <a:xfrm>
            <a:off x="1680210" y="4785360"/>
            <a:ext cx="2179955" cy="387350"/>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r">
              <a:buClrTx/>
              <a:buSzTx/>
              <a:buFontTx/>
            </a:pPr>
            <a:r>
              <a:rPr lang="en-US" altLang="zh-CN" sz="2000" spc="200" dirty="0">
                <a:uFillTx/>
                <a:latin typeface="思源黑体 CN Normal" panose="020B0400000000000000" pitchFamily="34" charset="-122"/>
                <a:ea typeface="思源黑体 CN Normal" panose="020B0400000000000000" pitchFamily="34" charset="-122"/>
                <a:sym typeface="+mn-ea"/>
              </a:rPr>
              <a:t>老乡</a:t>
            </a:r>
            <a:endParaRPr lang="en-US" altLang="zh-CN" sz="2000" spc="200" dirty="0">
              <a:uFillTx/>
              <a:latin typeface="思源黑体 CN Normal" panose="020B0400000000000000" pitchFamily="34" charset="-122"/>
              <a:ea typeface="思源黑体 CN Normal" panose="020B0400000000000000" pitchFamily="34" charset="-122"/>
              <a:sym typeface="+mn-ea"/>
            </a:endParaRPr>
          </a:p>
        </p:txBody>
      </p:sp>
      <p:grpSp>
        <p:nvGrpSpPr>
          <p:cNvPr id="138" name="iSļiḑe"/>
          <p:cNvGrpSpPr/>
          <p:nvPr/>
        </p:nvGrpSpPr>
        <p:grpSpPr>
          <a:xfrm rot="0">
            <a:off x="3792855" y="3829050"/>
            <a:ext cx="1316355" cy="488315"/>
            <a:chOff x="4252071" y="3353625"/>
            <a:chExt cx="1316206" cy="488604"/>
          </a:xfrm>
        </p:grpSpPr>
        <p:cxnSp>
          <p:nvCxnSpPr>
            <p:cNvPr id="22" name="îšļïďe"/>
            <p:cNvCxnSpPr/>
            <p:nvPr/>
          </p:nvCxnSpPr>
          <p:spPr>
            <a:xfrm>
              <a:off x="4252071" y="3597927"/>
              <a:ext cx="827602" cy="0"/>
            </a:xfrm>
            <a:prstGeom prst="line">
              <a:avLst/>
            </a:prstGeom>
            <a:ln>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3" name="îṧ1îḑè"/>
            <p:cNvGrpSpPr/>
            <p:nvPr/>
          </p:nvGrpSpPr>
          <p:grpSpPr>
            <a:xfrm>
              <a:off x="5079673" y="3353625"/>
              <a:ext cx="488604" cy="488604"/>
              <a:chOff x="5000820" y="3803098"/>
              <a:chExt cx="531504" cy="531504"/>
            </a:xfrm>
          </p:grpSpPr>
          <p:sp>
            <p:nvSpPr>
              <p:cNvPr id="42" name="ïṥľïḍê"/>
              <p:cNvSpPr/>
              <p:nvPr/>
            </p:nvSpPr>
            <p:spPr>
              <a:xfrm flipH="1">
                <a:off x="5000820" y="3803098"/>
                <a:ext cx="531504" cy="531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3" name="íṥlîdè"/>
              <p:cNvSpPr/>
              <p:nvPr/>
            </p:nvSpPr>
            <p:spPr>
              <a:xfrm>
                <a:off x="5122384" y="3951746"/>
                <a:ext cx="301945" cy="234153"/>
              </a:xfrm>
              <a:custGeom>
                <a:avLst/>
                <a:gdLst/>
                <a:ahLst/>
                <a:cxnLst>
                  <a:cxn ang="0">
                    <a:pos x="wd2" y="hd2"/>
                  </a:cxn>
                  <a:cxn ang="5400000">
                    <a:pos x="wd2" y="hd2"/>
                  </a:cxn>
                  <a:cxn ang="10800000">
                    <a:pos x="wd2" y="hd2"/>
                  </a:cxn>
                  <a:cxn ang="16200000">
                    <a:pos x="wd2" y="hd2"/>
                  </a:cxn>
                </a:cxnLst>
                <a:rect l="0" t="0" r="r" b="b"/>
                <a:pathLst>
                  <a:path w="20580" h="20758" extrusionOk="0">
                    <a:moveTo>
                      <a:pt x="11316" y="15681"/>
                    </a:moveTo>
                    <a:cubicBezTo>
                      <a:pt x="10444" y="15681"/>
                      <a:pt x="9737" y="14763"/>
                      <a:pt x="9737" y="13632"/>
                    </a:cubicBezTo>
                    <a:cubicBezTo>
                      <a:pt x="9737" y="12501"/>
                      <a:pt x="10444" y="11585"/>
                      <a:pt x="11316" y="11585"/>
                    </a:cubicBezTo>
                    <a:cubicBezTo>
                      <a:pt x="12189" y="11585"/>
                      <a:pt x="12896" y="12501"/>
                      <a:pt x="12896" y="13632"/>
                    </a:cubicBezTo>
                    <a:cubicBezTo>
                      <a:pt x="12896" y="14763"/>
                      <a:pt x="12189" y="15681"/>
                      <a:pt x="11316" y="15681"/>
                    </a:cubicBezTo>
                    <a:close/>
                    <a:moveTo>
                      <a:pt x="18009" y="2956"/>
                    </a:moveTo>
                    <a:cubicBezTo>
                      <a:pt x="14750" y="138"/>
                      <a:pt x="11090" y="-836"/>
                      <a:pt x="6751" y="781"/>
                    </a:cubicBezTo>
                    <a:cubicBezTo>
                      <a:pt x="3364" y="2045"/>
                      <a:pt x="258" y="7054"/>
                      <a:pt x="18" y="11348"/>
                    </a:cubicBezTo>
                    <a:cubicBezTo>
                      <a:pt x="-265" y="16419"/>
                      <a:pt x="2772" y="20764"/>
                      <a:pt x="8123" y="20757"/>
                    </a:cubicBezTo>
                    <a:cubicBezTo>
                      <a:pt x="13892" y="20749"/>
                      <a:pt x="16051" y="17148"/>
                      <a:pt x="16098" y="16053"/>
                    </a:cubicBezTo>
                    <a:cubicBezTo>
                      <a:pt x="16146" y="14957"/>
                      <a:pt x="13849" y="12933"/>
                      <a:pt x="15327" y="10853"/>
                    </a:cubicBezTo>
                    <a:cubicBezTo>
                      <a:pt x="17179" y="8245"/>
                      <a:pt x="18829" y="10466"/>
                      <a:pt x="19829" y="10154"/>
                    </a:cubicBezTo>
                    <a:cubicBezTo>
                      <a:pt x="20829" y="9841"/>
                      <a:pt x="21335" y="5836"/>
                      <a:pt x="18009" y="2956"/>
                    </a:cubicBezTo>
                    <a:close/>
                  </a:path>
                </a:pathLst>
              </a:custGeom>
              <a:solidFill>
                <a:schemeClr val="bg1"/>
              </a:solidFill>
              <a:ln w="12700">
                <a:miter lim="400000"/>
              </a:ln>
            </p:spPr>
            <p:txBody>
              <a:bodyPr anchor="ctr"/>
              <a:lstStyle/>
              <a:p>
                <a:pPr algn="ctr"/>
              </a:p>
            </p:txBody>
          </p:sp>
        </p:grpSp>
      </p:grpSp>
      <p:sp>
        <p:nvSpPr>
          <p:cNvPr id="128" name="iSľiḓe"/>
          <p:cNvSpPr txBox="1"/>
          <p:nvPr/>
        </p:nvSpPr>
        <p:spPr bwMode="auto">
          <a:xfrm>
            <a:off x="2204720" y="3910965"/>
            <a:ext cx="1301750" cy="387350"/>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r">
              <a:buClrTx/>
              <a:buSzTx/>
              <a:buFontTx/>
            </a:pPr>
            <a:r>
              <a:rPr lang="en-US" altLang="zh-CN" sz="2000" spc="200" dirty="0">
                <a:uFillTx/>
                <a:latin typeface="思源黑体 CN Normal" panose="020B0400000000000000" pitchFamily="34" charset="-122"/>
                <a:ea typeface="思源黑体 CN Normal" panose="020B0400000000000000" pitchFamily="34" charset="-122"/>
                <a:sym typeface="+mn-ea"/>
              </a:rPr>
              <a:t>校友</a:t>
            </a:r>
            <a:endParaRPr lang="en-US" altLang="zh-CN" sz="2000" spc="200" dirty="0">
              <a:uFillTx/>
              <a:latin typeface="思源黑体 CN Normal" panose="020B0400000000000000" pitchFamily="34" charset="-122"/>
              <a:ea typeface="思源黑体 CN Normal" panose="020B0400000000000000" pitchFamily="34" charset="-122"/>
              <a:sym typeface="+mn-ea"/>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就业信息的搜集方法</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文本框 7"/>
          <p:cNvSpPr txBox="1"/>
          <p:nvPr>
            <p:custDataLst>
              <p:tags r:id="rId2"/>
            </p:custDataLst>
          </p:nvPr>
        </p:nvSpPr>
        <p:spPr>
          <a:xfrm>
            <a:off x="527685" y="3718560"/>
            <a:ext cx="3143250" cy="880745"/>
          </a:xfrm>
          <a:prstGeom prst="rect">
            <a:avLst/>
          </a:prstGeom>
          <a:noFill/>
        </p:spPr>
        <p:txBody>
          <a:bodyPr wrap="square" lIns="90000" tIns="0" rIns="90000" bIns="46800" anchor="t" anchorCtr="0"/>
          <a:p>
            <a:pPr algn="r" defTabSz="913765">
              <a:lnSpc>
                <a:spcPct val="150000"/>
              </a:lnSpc>
              <a:defRPr/>
            </a:pPr>
            <a:r>
              <a:rPr lang="zh-CN" altLang="en-US" sz="1600" spc="150" dirty="0">
                <a:latin typeface="思源黑体 Normal" panose="020B0400000000000000" charset="-122"/>
                <a:ea typeface="思源黑体 Normal" panose="020B0400000000000000" charset="-122"/>
              </a:rPr>
              <a:t>以个人</a:t>
            </a:r>
            <a:r>
              <a:rPr lang="zh-CN" altLang="en-US" sz="1600" spc="150" dirty="0">
                <a:latin typeface="思源黑体 Normal" panose="020B0400000000000000" charset="-122"/>
                <a:ea typeface="思源黑体 Normal" panose="020B0400000000000000" charset="-122"/>
                <a:sym typeface="+mn-ea"/>
              </a:rPr>
              <a:t>的</a:t>
            </a:r>
            <a:r>
              <a:rPr lang="zh-CN" altLang="en-US" sz="1600" spc="150" dirty="0">
                <a:latin typeface="思源黑体 Normal" panose="020B0400000000000000" charset="-122"/>
                <a:ea typeface="思源黑体 Normal" panose="020B0400000000000000" charset="-122"/>
              </a:rPr>
              <a:t>求职兴趣、知识结构等为基础，根据自己制定的职业方向搜集信息</a:t>
            </a:r>
            <a:endParaRPr lang="zh-CN" altLang="en-US" sz="1600" spc="150" dirty="0">
              <a:latin typeface="思源黑体 Normal" panose="020B0400000000000000" charset="-122"/>
              <a:ea typeface="思源黑体 Normal" panose="020B0400000000000000" charset="-122"/>
            </a:endParaRPr>
          </a:p>
        </p:txBody>
      </p:sp>
      <p:sp>
        <p:nvSpPr>
          <p:cNvPr id="4" name="矩形 3"/>
          <p:cNvSpPr/>
          <p:nvPr>
            <p:custDataLst>
              <p:tags r:id="rId3"/>
            </p:custDataLst>
          </p:nvPr>
        </p:nvSpPr>
        <p:spPr>
          <a:xfrm>
            <a:off x="802636" y="3195620"/>
            <a:ext cx="2868294" cy="468642"/>
          </a:xfrm>
          <a:prstGeom prst="rect">
            <a:avLst/>
          </a:prstGeom>
        </p:spPr>
        <p:txBody>
          <a:bodyPr wrap="square" lIns="90000" tIns="46800" rIns="90000" bIns="0" anchor="b" anchorCtr="0">
            <a:normAutofit/>
          </a:bodyPr>
          <a:p>
            <a:pPr lvl="0" algn="r" defTabSz="913765">
              <a:lnSpc>
                <a:spcPct val="120000"/>
              </a:lnSpc>
              <a:defRPr/>
            </a:pPr>
            <a:r>
              <a:rPr lang="zh-CN" altLang="en-US" b="1" spc="300" dirty="0">
                <a:solidFill>
                  <a:schemeClr val="tx1"/>
                </a:solidFill>
                <a:latin typeface="思源黑体 Normal" panose="020B0400000000000000" charset="-122"/>
                <a:ea typeface="思源黑体 Normal" panose="020B0400000000000000" charset="-122"/>
              </a:rPr>
              <a:t>职业定位搜集法</a:t>
            </a:r>
            <a:endParaRPr lang="zh-CN" altLang="en-US" b="1" spc="300" dirty="0">
              <a:solidFill>
                <a:schemeClr val="tx1"/>
              </a:solidFill>
              <a:latin typeface="思源黑体 Normal" panose="020B0400000000000000" charset="-122"/>
              <a:ea typeface="思源黑体 Normal" panose="020B0400000000000000" charset="-122"/>
            </a:endParaRPr>
          </a:p>
        </p:txBody>
      </p:sp>
      <p:sp>
        <p:nvSpPr>
          <p:cNvPr id="10" name="文本框 9"/>
          <p:cNvSpPr txBox="1"/>
          <p:nvPr>
            <p:custDataLst>
              <p:tags r:id="rId4"/>
            </p:custDataLst>
          </p:nvPr>
        </p:nvSpPr>
        <p:spPr>
          <a:xfrm>
            <a:off x="8338820" y="5162550"/>
            <a:ext cx="3257550" cy="880745"/>
          </a:xfrm>
          <a:prstGeom prst="rect">
            <a:avLst/>
          </a:prstGeom>
          <a:noFill/>
        </p:spPr>
        <p:txBody>
          <a:bodyPr wrap="square" lIns="90000" tIns="0" rIns="90000" bIns="46800" anchor="t" anchorCtr="0">
            <a:noAutofit/>
          </a:bodyPr>
          <a:p>
            <a:pPr algn="just" defTabSz="913765">
              <a:lnSpc>
                <a:spcPct val="150000"/>
              </a:lnSpc>
              <a:defRPr/>
            </a:pPr>
            <a:r>
              <a:rPr lang="zh-CN" altLang="en-US" sz="1600" spc="150">
                <a:latin typeface="思源黑体 Normal" panose="020B0400000000000000" charset="-122"/>
                <a:ea typeface="思源黑体 Normal" panose="020B0400000000000000" charset="-122"/>
              </a:rPr>
              <a:t>根据对某几个地区的偏好来搜集信息，重地区、轻专业。</a:t>
            </a:r>
            <a:endParaRPr lang="zh-CN" altLang="en-US" sz="1600" spc="150">
              <a:latin typeface="思源黑体 Normal" panose="020B0400000000000000" charset="-122"/>
              <a:ea typeface="思源黑体 Normal" panose="020B0400000000000000" charset="-122"/>
            </a:endParaRPr>
          </a:p>
        </p:txBody>
      </p:sp>
      <p:sp>
        <p:nvSpPr>
          <p:cNvPr id="11" name="矩形 10"/>
          <p:cNvSpPr/>
          <p:nvPr>
            <p:custDataLst>
              <p:tags r:id="rId5"/>
            </p:custDataLst>
          </p:nvPr>
        </p:nvSpPr>
        <p:spPr>
          <a:xfrm>
            <a:off x="8338636" y="4689245"/>
            <a:ext cx="2881820" cy="426038"/>
          </a:xfrm>
          <a:prstGeom prst="rect">
            <a:avLst/>
          </a:prstGeom>
        </p:spPr>
        <p:txBody>
          <a:bodyPr wrap="square" lIns="90000" tIns="46800" rIns="90000" bIns="0" anchor="b" anchorCtr="0">
            <a:normAutofit/>
          </a:bodyPr>
          <a:p>
            <a:pPr lvl="0" algn="l" defTabSz="913765">
              <a:lnSpc>
                <a:spcPct val="120000"/>
              </a:lnSpc>
              <a:buClrTx/>
              <a:buSzTx/>
              <a:buFontTx/>
              <a:defRPr/>
            </a:pPr>
            <a:r>
              <a:rPr lang="zh-CN" altLang="en-US" b="1" spc="300" dirty="0">
                <a:latin typeface="思源黑体 Normal" panose="020B0400000000000000" charset="-122"/>
                <a:ea typeface="思源黑体 Normal" panose="020B0400000000000000" charset="-122"/>
                <a:sym typeface="+mn-ea"/>
              </a:rPr>
              <a:t>区域定位搜集法</a:t>
            </a:r>
            <a:endParaRPr lang="zh-CN" altLang="en-US" b="1" spc="300" dirty="0">
              <a:latin typeface="思源黑体 Normal" panose="020B0400000000000000" charset="-122"/>
              <a:ea typeface="思源黑体 Normal" panose="020B0400000000000000" charset="-122"/>
              <a:sym typeface="+mn-ea"/>
            </a:endParaRPr>
          </a:p>
        </p:txBody>
      </p:sp>
      <p:sp>
        <p:nvSpPr>
          <p:cNvPr id="5" name="下箭头 24"/>
          <p:cNvSpPr/>
          <p:nvPr>
            <p:custDataLst>
              <p:tags r:id="rId6"/>
            </p:custDataLst>
          </p:nvPr>
        </p:nvSpPr>
        <p:spPr>
          <a:xfrm rot="16200000" flipH="1">
            <a:off x="4199184" y="2586907"/>
            <a:ext cx="1641643" cy="2573186"/>
          </a:xfrm>
          <a:prstGeom prst="downArrow">
            <a:avLst>
              <a:gd name="adj1" fmla="val 62800"/>
              <a:gd name="adj2" fmla="val 50000"/>
            </a:avLst>
          </a:prstGeom>
          <a:solidFill>
            <a:srgbClr val="365D64"/>
          </a:solidFill>
          <a:ln w="76200">
            <a:no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33" name="下箭头 24"/>
          <p:cNvSpPr/>
          <p:nvPr>
            <p:custDataLst>
              <p:tags r:id="rId7"/>
            </p:custDataLst>
          </p:nvPr>
        </p:nvSpPr>
        <p:spPr>
          <a:xfrm rot="1800000" flipH="1">
            <a:off x="6348863" y="1345789"/>
            <a:ext cx="1641643" cy="2573186"/>
          </a:xfrm>
          <a:prstGeom prst="downArrow">
            <a:avLst>
              <a:gd name="adj1" fmla="val 62800"/>
              <a:gd name="adj2" fmla="val 50000"/>
            </a:avLst>
          </a:prstGeom>
          <a:solidFill>
            <a:srgbClr val="3D6D84"/>
          </a:solidFill>
          <a:ln w="76200">
            <a:no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34" name="下箭头 24"/>
          <p:cNvSpPr/>
          <p:nvPr>
            <p:custDataLst>
              <p:tags r:id="rId8"/>
            </p:custDataLst>
          </p:nvPr>
        </p:nvSpPr>
        <p:spPr>
          <a:xfrm rot="9000000" flipH="1">
            <a:off x="6348863" y="3828025"/>
            <a:ext cx="1641643" cy="2573186"/>
          </a:xfrm>
          <a:prstGeom prst="downArrow">
            <a:avLst>
              <a:gd name="adj1" fmla="val 62800"/>
              <a:gd name="adj2" fmla="val 50000"/>
            </a:avLst>
          </a:prstGeom>
          <a:solidFill>
            <a:schemeClr val="accent6">
              <a:lumMod val="50000"/>
            </a:schemeClr>
          </a:solidFill>
          <a:ln w="76200">
            <a:no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35" name="文本框 34"/>
          <p:cNvSpPr txBox="1"/>
          <p:nvPr>
            <p:custDataLst>
              <p:tags r:id="rId9"/>
            </p:custDataLst>
          </p:nvPr>
        </p:nvSpPr>
        <p:spPr>
          <a:xfrm>
            <a:off x="8338820" y="2361565"/>
            <a:ext cx="3257550" cy="880745"/>
          </a:xfrm>
          <a:prstGeom prst="rect">
            <a:avLst/>
          </a:prstGeom>
          <a:noFill/>
        </p:spPr>
        <p:txBody>
          <a:bodyPr wrap="square" lIns="90000" tIns="0" rIns="90000" bIns="46800" anchor="t" anchorCtr="0"/>
          <a:p>
            <a:pPr algn="just" defTabSz="913765">
              <a:lnSpc>
                <a:spcPct val="150000"/>
              </a:lnSpc>
              <a:defRPr/>
            </a:pPr>
            <a:r>
              <a:rPr lang="zh-CN" altLang="en-US" sz="1600" spc="150">
                <a:latin typeface="思源黑体 Normal" panose="020B0400000000000000" charset="-122"/>
                <a:ea typeface="思源黑体 Normal" panose="020B0400000000000000" charset="-122"/>
              </a:rPr>
              <a:t>全面搜集，获得信息广、选择的自由度大，但过于浪费时间和精力。</a:t>
            </a:r>
            <a:endParaRPr lang="zh-CN" altLang="en-US" sz="1600" spc="150">
              <a:latin typeface="思源黑体 Normal" panose="020B0400000000000000" charset="-122"/>
              <a:ea typeface="思源黑体 Normal" panose="020B0400000000000000" charset="-122"/>
            </a:endParaRPr>
          </a:p>
        </p:txBody>
      </p:sp>
      <p:sp>
        <p:nvSpPr>
          <p:cNvPr id="36" name="矩形 35"/>
          <p:cNvSpPr/>
          <p:nvPr>
            <p:custDataLst>
              <p:tags r:id="rId10"/>
            </p:custDataLst>
          </p:nvPr>
        </p:nvSpPr>
        <p:spPr>
          <a:xfrm>
            <a:off x="8338636" y="1888402"/>
            <a:ext cx="2881820" cy="426038"/>
          </a:xfrm>
          <a:prstGeom prst="rect">
            <a:avLst/>
          </a:prstGeom>
        </p:spPr>
        <p:txBody>
          <a:bodyPr wrap="square" lIns="90000" tIns="46800" rIns="90000" bIns="0" anchor="b" anchorCtr="0">
            <a:normAutofit/>
          </a:bodyPr>
          <a:p>
            <a:pPr lvl="0" defTabSz="913765">
              <a:lnSpc>
                <a:spcPct val="120000"/>
              </a:lnSpc>
              <a:defRPr/>
            </a:pPr>
            <a:r>
              <a:rPr lang="zh-CN" altLang="en-US" b="1" spc="300" dirty="0">
                <a:solidFill>
                  <a:schemeClr val="tx1"/>
                </a:solidFill>
                <a:latin typeface="思源黑体 Normal" panose="020B0400000000000000" charset="-122"/>
                <a:ea typeface="思源黑体 Normal" panose="020B0400000000000000" charset="-122"/>
              </a:rPr>
              <a:t>全方位搜集法</a:t>
            </a:r>
            <a:endParaRPr lang="zh-CN" altLang="en-US" b="1" spc="300" dirty="0">
              <a:solidFill>
                <a:schemeClr val="tx1"/>
              </a:solidFill>
              <a:latin typeface="思源黑体 Normal" panose="020B0400000000000000" charset="-122"/>
              <a:ea typeface="思源黑体 Normal" panose="020B0400000000000000" charset="-122"/>
            </a:endParaRPr>
          </a:p>
        </p:txBody>
      </p:sp>
      <p:sp>
        <p:nvSpPr>
          <p:cNvPr id="14" name="任意多边形 13"/>
          <p:cNvSpPr/>
          <p:nvPr>
            <p:custDataLst>
              <p:tags r:id="rId11"/>
            </p:custDataLst>
          </p:nvPr>
        </p:nvSpPr>
        <p:spPr bwMode="auto">
          <a:xfrm>
            <a:off x="7322380" y="1680682"/>
            <a:ext cx="515050" cy="423327"/>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FFFFFF"/>
          </a:solidFill>
          <a:ln>
            <a:noFill/>
          </a:ln>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15" name="文本框 14"/>
          <p:cNvSpPr txBox="1"/>
          <p:nvPr>
            <p:custDataLst>
              <p:tags r:id="rId12"/>
            </p:custDataLst>
          </p:nvPr>
        </p:nvSpPr>
        <p:spPr>
          <a:xfrm>
            <a:off x="6551441" y="2956641"/>
            <a:ext cx="412292" cy="584775"/>
          </a:xfrm>
          <a:prstGeom prst="rect">
            <a:avLst/>
          </a:prstGeom>
          <a:noFill/>
        </p:spPr>
        <p:txBody>
          <a:bodyPr wrap="none">
            <a:normAutofit fontScale="75000" lnSpcReduction="20000"/>
          </a:bodyPr>
          <a:p>
            <a:pPr>
              <a:lnSpc>
                <a:spcPct val="150000"/>
              </a:lnSpc>
            </a:pPr>
            <a:r>
              <a:rPr lang="en-US" altLang="zh-CN" sz="3200" b="1" dirty="0">
                <a:solidFill>
                  <a:srgbClr val="FFFFFF"/>
                </a:solidFill>
                <a:latin typeface="思源黑体 Normal" panose="020B0400000000000000" charset="-122"/>
                <a:ea typeface="思源黑体 Normal" panose="020B0400000000000000" charset="-122"/>
              </a:rPr>
              <a:t>1</a:t>
            </a:r>
            <a:endParaRPr lang="en-US" altLang="zh-CN" sz="3200" b="1" dirty="0">
              <a:solidFill>
                <a:srgbClr val="FFFFFF"/>
              </a:solidFill>
              <a:latin typeface="思源黑体 Normal" panose="020B0400000000000000" charset="-122"/>
              <a:ea typeface="思源黑体 Normal" panose="020B0400000000000000" charset="-122"/>
            </a:endParaRPr>
          </a:p>
        </p:txBody>
      </p:sp>
      <p:sp>
        <p:nvSpPr>
          <p:cNvPr id="16" name="文本框 15"/>
          <p:cNvSpPr txBox="1"/>
          <p:nvPr>
            <p:custDataLst>
              <p:tags r:id="rId13"/>
            </p:custDataLst>
          </p:nvPr>
        </p:nvSpPr>
        <p:spPr>
          <a:xfrm>
            <a:off x="6541107" y="4046897"/>
            <a:ext cx="412292" cy="584775"/>
          </a:xfrm>
          <a:prstGeom prst="rect">
            <a:avLst/>
          </a:prstGeom>
          <a:noFill/>
        </p:spPr>
        <p:txBody>
          <a:bodyPr wrap="none">
            <a:normAutofit fontScale="75000" lnSpcReduction="20000"/>
          </a:bodyPr>
          <a:p>
            <a:pPr>
              <a:lnSpc>
                <a:spcPct val="150000"/>
              </a:lnSpc>
            </a:pPr>
            <a:r>
              <a:rPr lang="en-US" altLang="zh-CN" sz="3200" b="1" dirty="0">
                <a:solidFill>
                  <a:srgbClr val="FFFFFF"/>
                </a:solidFill>
                <a:latin typeface="思源黑体 Normal" panose="020B0400000000000000" charset="-122"/>
                <a:ea typeface="思源黑体 Normal" panose="020B0400000000000000" charset="-122"/>
              </a:rPr>
              <a:t>2</a:t>
            </a:r>
            <a:endParaRPr lang="en-US" altLang="zh-CN" sz="3200" b="1" dirty="0">
              <a:solidFill>
                <a:srgbClr val="FFFFFF"/>
              </a:solidFill>
              <a:latin typeface="思源黑体 Normal" panose="020B0400000000000000" charset="-122"/>
              <a:ea typeface="思源黑体 Normal" panose="020B0400000000000000" charset="-122"/>
            </a:endParaRPr>
          </a:p>
        </p:txBody>
      </p:sp>
      <p:sp>
        <p:nvSpPr>
          <p:cNvPr id="17" name="文本框 16"/>
          <p:cNvSpPr txBox="1"/>
          <p:nvPr>
            <p:custDataLst>
              <p:tags r:id="rId14"/>
            </p:custDataLst>
          </p:nvPr>
        </p:nvSpPr>
        <p:spPr>
          <a:xfrm>
            <a:off x="5609389" y="3515240"/>
            <a:ext cx="412292" cy="584775"/>
          </a:xfrm>
          <a:prstGeom prst="rect">
            <a:avLst/>
          </a:prstGeom>
          <a:noFill/>
        </p:spPr>
        <p:txBody>
          <a:bodyPr wrap="none">
            <a:normAutofit fontScale="75000" lnSpcReduction="20000"/>
          </a:bodyPr>
          <a:p>
            <a:pPr>
              <a:lnSpc>
                <a:spcPct val="150000"/>
              </a:lnSpc>
            </a:pPr>
            <a:r>
              <a:rPr lang="en-US" altLang="zh-CN" sz="3200" b="1" dirty="0">
                <a:solidFill>
                  <a:srgbClr val="FFFFFF"/>
                </a:solidFill>
                <a:latin typeface="思源黑体 Normal" panose="020B0400000000000000" charset="-122"/>
                <a:ea typeface="思源黑体 Normal" panose="020B0400000000000000" charset="-122"/>
              </a:rPr>
              <a:t>3</a:t>
            </a:r>
            <a:endParaRPr lang="en-US" altLang="zh-CN" sz="3200" b="1" dirty="0">
              <a:solidFill>
                <a:srgbClr val="FFFFFF"/>
              </a:solidFill>
              <a:latin typeface="思源黑体 Normal" panose="020B0400000000000000" charset="-122"/>
              <a:ea typeface="思源黑体 Normal" panose="020B0400000000000000" charset="-122"/>
            </a:endParaRPr>
          </a:p>
        </p:txBody>
      </p:sp>
      <p:sp>
        <p:nvSpPr>
          <p:cNvPr id="18" name="任意多边形 17"/>
          <p:cNvSpPr/>
          <p:nvPr>
            <p:custDataLst>
              <p:tags r:id="rId15"/>
            </p:custDataLst>
          </p:nvPr>
        </p:nvSpPr>
        <p:spPr bwMode="auto">
          <a:xfrm>
            <a:off x="3885453" y="3616900"/>
            <a:ext cx="560502" cy="540115"/>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FFFFFF"/>
          </a:solidFill>
          <a:ln>
            <a:noFill/>
          </a:ln>
        </p:spPr>
        <p:txBody>
          <a:bodyPr anchor="ctr"/>
          <a:p>
            <a:pPr algn="ctr">
              <a:lnSpc>
                <a:spcPct val="130000"/>
              </a:lnSpc>
            </a:pPr>
            <a:endParaRPr>
              <a:latin typeface="思源黑体 Normal" panose="020B0400000000000000" charset="-122"/>
              <a:ea typeface="思源黑体 Normal" panose="020B0400000000000000" charset="-122"/>
            </a:endParaRPr>
          </a:p>
        </p:txBody>
      </p:sp>
      <p:sp>
        <p:nvSpPr>
          <p:cNvPr id="19" name="任意多边形 18"/>
          <p:cNvSpPr/>
          <p:nvPr>
            <p:custDataLst>
              <p:tags r:id="rId16"/>
            </p:custDataLst>
          </p:nvPr>
        </p:nvSpPr>
        <p:spPr bwMode="auto">
          <a:xfrm>
            <a:off x="7350773" y="5638823"/>
            <a:ext cx="515051" cy="514096"/>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rgbClr val="FFFFFF"/>
          </a:solidFill>
          <a:ln>
            <a:noFill/>
          </a:ln>
        </p:spPr>
        <p:txBody>
          <a:bodyPr anchor="ctr"/>
          <a:p>
            <a:pPr algn="ctr">
              <a:lnSpc>
                <a:spcPct val="130000"/>
              </a:lnSpc>
            </a:pPr>
            <a:endParaRPr>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就业信息的搜集原则</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 name="组合 3"/>
          <p:cNvGrpSpPr/>
          <p:nvPr>
            <p:custDataLst>
              <p:tags r:id="rId2"/>
            </p:custDataLst>
          </p:nvPr>
        </p:nvGrpSpPr>
        <p:grpSpPr>
          <a:xfrm>
            <a:off x="738413" y="2367894"/>
            <a:ext cx="2242199" cy="2592936"/>
            <a:chOff x="1083733" y="2760133"/>
            <a:chExt cx="1583267" cy="1830930"/>
          </a:xfrm>
        </p:grpSpPr>
        <p:sp>
          <p:nvSpPr>
            <p:cNvPr id="5" name="同心圆 4"/>
            <p:cNvSpPr/>
            <p:nvPr>
              <p:custDataLst>
                <p:tags r:id="rId3"/>
              </p:custDataLst>
            </p:nvPr>
          </p:nvSpPr>
          <p:spPr>
            <a:xfrm>
              <a:off x="1083733" y="2760133"/>
              <a:ext cx="1583267" cy="1583267"/>
            </a:xfrm>
            <a:prstGeom prst="donut">
              <a:avLst>
                <a:gd name="adj" fmla="val 2462"/>
              </a:avLst>
            </a:prstGeom>
            <a:solidFill>
              <a:srgbClr val="3D6D84"/>
            </a:solid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lnSpc>
                  <a:spcPct val="100000"/>
                </a:lnSpc>
              </a:pPr>
              <a:endParaRPr lang="zh-CN" altLang="en-US" sz="20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6" name="任意多边形 5"/>
            <p:cNvSpPr/>
            <p:nvPr>
              <p:custDataLst>
                <p:tags r:id="rId4"/>
              </p:custDataLst>
            </p:nvPr>
          </p:nvSpPr>
          <p:spPr>
            <a:xfrm flipH="1">
              <a:off x="1667554" y="3996263"/>
              <a:ext cx="415624" cy="558800"/>
            </a:xfrm>
            <a:custGeom>
              <a:avLst/>
              <a:gdLst>
                <a:gd name="connsiteX0" fmla="*/ 617138 w 617138"/>
                <a:gd name="connsiteY0" fmla="*/ 0 h 829732"/>
                <a:gd name="connsiteX1" fmla="*/ 0 w 617138"/>
                <a:gd name="connsiteY1" fmla="*/ 0 h 829732"/>
                <a:gd name="connsiteX2" fmla="*/ 26030 w 617138"/>
                <a:gd name="connsiteY2" fmla="*/ 60518 h 829732"/>
                <a:gd name="connsiteX3" fmla="*/ 88434 w 617138"/>
                <a:gd name="connsiteY3" fmla="*/ 414866 h 829732"/>
                <a:gd name="connsiteX4" fmla="*/ 26030 w 617138"/>
                <a:gd name="connsiteY4" fmla="*/ 769214 h 829732"/>
                <a:gd name="connsiteX5" fmla="*/ 0 w 617138"/>
                <a:gd name="connsiteY5" fmla="*/ 829732 h 829732"/>
                <a:gd name="connsiteX6" fmla="*/ 617138 w 617138"/>
                <a:gd name="connsiteY6" fmla="*/ 829732 h 829732"/>
                <a:gd name="connsiteX7" fmla="*/ 591109 w 617138"/>
                <a:gd name="connsiteY7" fmla="*/ 769214 h 829732"/>
                <a:gd name="connsiteX8" fmla="*/ 528704 w 617138"/>
                <a:gd name="connsiteY8" fmla="*/ 414866 h 829732"/>
                <a:gd name="connsiteX9" fmla="*/ 591109 w 617138"/>
                <a:gd name="connsiteY9" fmla="*/ 60518 h 8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8" h="829732">
                  <a:moveTo>
                    <a:pt x="617138" y="0"/>
                  </a:moveTo>
                  <a:lnTo>
                    <a:pt x="0" y="0"/>
                  </a:lnTo>
                  <a:lnTo>
                    <a:pt x="26030" y="60518"/>
                  </a:lnTo>
                  <a:cubicBezTo>
                    <a:pt x="66820" y="172703"/>
                    <a:pt x="88434" y="292445"/>
                    <a:pt x="88434" y="414866"/>
                  </a:cubicBezTo>
                  <a:cubicBezTo>
                    <a:pt x="88434" y="537287"/>
                    <a:pt x="66820" y="657029"/>
                    <a:pt x="26030" y="769214"/>
                  </a:cubicBezTo>
                  <a:lnTo>
                    <a:pt x="0" y="829732"/>
                  </a:lnTo>
                  <a:lnTo>
                    <a:pt x="617138" y="829732"/>
                  </a:lnTo>
                  <a:lnTo>
                    <a:pt x="591109" y="769214"/>
                  </a:lnTo>
                  <a:cubicBezTo>
                    <a:pt x="550319" y="657029"/>
                    <a:pt x="528704" y="537287"/>
                    <a:pt x="528704" y="414866"/>
                  </a:cubicBezTo>
                  <a:cubicBezTo>
                    <a:pt x="528704" y="292445"/>
                    <a:pt x="550319" y="172703"/>
                    <a:pt x="591109" y="60518"/>
                  </a:cubicBezTo>
                  <a:close/>
                </a:path>
              </a:pathLst>
            </a:custGeom>
            <a:solidFill>
              <a:srgbClr val="3D6D84"/>
            </a:solidFill>
            <a:ln>
              <a:noFill/>
            </a:ln>
          </p:spPr>
          <p:style>
            <a:lnRef idx="2">
              <a:srgbClr val="B2BD29">
                <a:shade val="50000"/>
              </a:srgbClr>
            </a:lnRef>
            <a:fillRef idx="1">
              <a:srgbClr val="B2BD29"/>
            </a:fillRef>
            <a:effectRef idx="0">
              <a:srgbClr val="B2BD29"/>
            </a:effectRef>
            <a:fontRef idx="minor">
              <a:srgbClr val="FFFFFF"/>
            </a:fontRef>
          </p:style>
          <p:txBody>
            <a:bodyPr rtlCol="0" anchor="b">
              <a:normAutofit/>
            </a:bodyPr>
            <a:p>
              <a:pPr algn="ctr">
                <a:lnSpc>
                  <a:spcPct val="100000"/>
                </a:lnSpc>
              </a:pPr>
              <a:r>
                <a:rPr lang="en-US" altLang="zh-CN"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A</a:t>
              </a:r>
              <a:endParaRPr lang="en-US" altLang="zh-CN"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7" name="椭圆 6"/>
            <p:cNvSpPr/>
            <p:nvPr>
              <p:custDataLst>
                <p:tags r:id="rId5"/>
              </p:custDataLst>
            </p:nvPr>
          </p:nvSpPr>
          <p:spPr>
            <a:xfrm>
              <a:off x="1185333" y="2861733"/>
              <a:ext cx="1380067" cy="1380067"/>
            </a:xfrm>
            <a:prstGeom prst="ellipse">
              <a:avLst/>
            </a:prstGeom>
            <a:solidFill>
              <a:srgbClr val="3D6D84"/>
            </a:solid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lnSpc>
                  <a:spcPct val="100000"/>
                </a:lnSpc>
              </a:pPr>
              <a:r>
                <a:rPr lang="da-DK" altLang="zh-CN" sz="2000"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及时</a:t>
              </a:r>
              <a:endParaRPr lang="da-DK" altLang="zh-CN" sz="2000"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12" name="矩形 11"/>
            <p:cNvSpPr/>
            <p:nvPr>
              <p:custDataLst>
                <p:tags r:id="rId6"/>
              </p:custDataLst>
            </p:nvPr>
          </p:nvSpPr>
          <p:spPr>
            <a:xfrm>
              <a:off x="1540933" y="4555063"/>
              <a:ext cx="668866" cy="36000"/>
            </a:xfrm>
            <a:prstGeom prst="rect">
              <a:avLst/>
            </a:prstGeom>
            <a:solidFill>
              <a:srgbClr val="3D6D84"/>
            </a:solid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lnSpc>
                  <a:spcPct val="100000"/>
                </a:lnSpc>
              </a:pPr>
              <a:endParaRPr lang="zh-CN" altLang="en-US" sz="20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grpSp>
      <p:grpSp>
        <p:nvGrpSpPr>
          <p:cNvPr id="20" name="组合 19"/>
          <p:cNvGrpSpPr/>
          <p:nvPr>
            <p:custDataLst>
              <p:tags r:id="rId7"/>
            </p:custDataLst>
          </p:nvPr>
        </p:nvGrpSpPr>
        <p:grpSpPr>
          <a:xfrm>
            <a:off x="3553849" y="2367894"/>
            <a:ext cx="2242199" cy="2592936"/>
            <a:chOff x="1083733" y="2760133"/>
            <a:chExt cx="1583267" cy="1830930"/>
          </a:xfrm>
          <a:solidFill>
            <a:schemeClr val="accent3">
              <a:lumMod val="50000"/>
            </a:schemeClr>
          </a:solidFill>
        </p:grpSpPr>
        <p:sp>
          <p:nvSpPr>
            <p:cNvPr id="22" name="同心圆 21"/>
            <p:cNvSpPr/>
            <p:nvPr>
              <p:custDataLst>
                <p:tags r:id="rId8"/>
              </p:custDataLst>
            </p:nvPr>
          </p:nvSpPr>
          <p:spPr>
            <a:xfrm>
              <a:off x="1083733" y="2760133"/>
              <a:ext cx="1583267" cy="1583267"/>
            </a:xfrm>
            <a:prstGeom prst="donut">
              <a:avLst>
                <a:gd name="adj" fmla="val 2462"/>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lnSpc>
                  <a:spcPct val="100000"/>
                </a:lnSpc>
              </a:pPr>
              <a:endParaRPr lang="zh-CN" altLang="en-US" sz="20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23" name="任意多边形 22"/>
            <p:cNvSpPr/>
            <p:nvPr>
              <p:custDataLst>
                <p:tags r:id="rId9"/>
              </p:custDataLst>
            </p:nvPr>
          </p:nvSpPr>
          <p:spPr>
            <a:xfrm flipH="1">
              <a:off x="1667554" y="3996263"/>
              <a:ext cx="415624" cy="558800"/>
            </a:xfrm>
            <a:custGeom>
              <a:avLst/>
              <a:gdLst>
                <a:gd name="connsiteX0" fmla="*/ 617138 w 617138"/>
                <a:gd name="connsiteY0" fmla="*/ 0 h 829732"/>
                <a:gd name="connsiteX1" fmla="*/ 0 w 617138"/>
                <a:gd name="connsiteY1" fmla="*/ 0 h 829732"/>
                <a:gd name="connsiteX2" fmla="*/ 26030 w 617138"/>
                <a:gd name="connsiteY2" fmla="*/ 60518 h 829732"/>
                <a:gd name="connsiteX3" fmla="*/ 88434 w 617138"/>
                <a:gd name="connsiteY3" fmla="*/ 414866 h 829732"/>
                <a:gd name="connsiteX4" fmla="*/ 26030 w 617138"/>
                <a:gd name="connsiteY4" fmla="*/ 769214 h 829732"/>
                <a:gd name="connsiteX5" fmla="*/ 0 w 617138"/>
                <a:gd name="connsiteY5" fmla="*/ 829732 h 829732"/>
                <a:gd name="connsiteX6" fmla="*/ 617138 w 617138"/>
                <a:gd name="connsiteY6" fmla="*/ 829732 h 829732"/>
                <a:gd name="connsiteX7" fmla="*/ 591109 w 617138"/>
                <a:gd name="connsiteY7" fmla="*/ 769214 h 829732"/>
                <a:gd name="connsiteX8" fmla="*/ 528704 w 617138"/>
                <a:gd name="connsiteY8" fmla="*/ 414866 h 829732"/>
                <a:gd name="connsiteX9" fmla="*/ 591109 w 617138"/>
                <a:gd name="connsiteY9" fmla="*/ 60518 h 8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8" h="829732">
                  <a:moveTo>
                    <a:pt x="617138" y="0"/>
                  </a:moveTo>
                  <a:lnTo>
                    <a:pt x="0" y="0"/>
                  </a:lnTo>
                  <a:lnTo>
                    <a:pt x="26030" y="60518"/>
                  </a:lnTo>
                  <a:cubicBezTo>
                    <a:pt x="66820" y="172703"/>
                    <a:pt x="88434" y="292445"/>
                    <a:pt x="88434" y="414866"/>
                  </a:cubicBezTo>
                  <a:cubicBezTo>
                    <a:pt x="88434" y="537287"/>
                    <a:pt x="66820" y="657029"/>
                    <a:pt x="26030" y="769214"/>
                  </a:cubicBezTo>
                  <a:lnTo>
                    <a:pt x="0" y="829732"/>
                  </a:lnTo>
                  <a:lnTo>
                    <a:pt x="617138" y="829732"/>
                  </a:lnTo>
                  <a:lnTo>
                    <a:pt x="591109" y="769214"/>
                  </a:lnTo>
                  <a:cubicBezTo>
                    <a:pt x="550319" y="657029"/>
                    <a:pt x="528704" y="537287"/>
                    <a:pt x="528704" y="414866"/>
                  </a:cubicBezTo>
                  <a:cubicBezTo>
                    <a:pt x="528704" y="292445"/>
                    <a:pt x="550319" y="172703"/>
                    <a:pt x="591109" y="60518"/>
                  </a:cubicBezTo>
                  <a:close/>
                </a:path>
              </a:pathLst>
            </a:custGeom>
            <a:grpFill/>
            <a:ln>
              <a:noFill/>
            </a:ln>
          </p:spPr>
          <p:style>
            <a:lnRef idx="2">
              <a:srgbClr val="B2BD29">
                <a:shade val="50000"/>
              </a:srgbClr>
            </a:lnRef>
            <a:fillRef idx="1">
              <a:srgbClr val="B2BD29"/>
            </a:fillRef>
            <a:effectRef idx="0">
              <a:srgbClr val="B2BD29"/>
            </a:effectRef>
            <a:fontRef idx="minor">
              <a:srgbClr val="FFFFFF"/>
            </a:fontRef>
          </p:style>
          <p:txBody>
            <a:bodyPr rtlCol="0" anchor="b">
              <a:noAutofit/>
            </a:bodyPr>
            <a:p>
              <a:pPr algn="ctr">
                <a:lnSpc>
                  <a:spcPct val="100000"/>
                </a:lnSpc>
              </a:pPr>
              <a:r>
                <a:rPr lang="en-US" altLang="zh-CN"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B</a:t>
              </a:r>
              <a:endParaRPr lang="en-US" altLang="zh-CN"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24" name="椭圆 23"/>
            <p:cNvSpPr/>
            <p:nvPr>
              <p:custDataLst>
                <p:tags r:id="rId10"/>
              </p:custDataLst>
            </p:nvPr>
          </p:nvSpPr>
          <p:spPr>
            <a:xfrm>
              <a:off x="1185333" y="2861733"/>
              <a:ext cx="1380067" cy="1380067"/>
            </a:xfrm>
            <a:prstGeom prst="ellipse">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Autofit/>
            </a:bodyPr>
            <a:p>
              <a:pPr algn="ctr">
                <a:lnSpc>
                  <a:spcPct val="100000"/>
                </a:lnSpc>
              </a:pPr>
              <a:r>
                <a:rPr lang="zh-CN" altLang="da-DK" sz="2000"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全面</a:t>
              </a:r>
              <a:endParaRPr lang="zh-CN" altLang="da-DK" sz="2000"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25" name="矩形 24"/>
            <p:cNvSpPr/>
            <p:nvPr>
              <p:custDataLst>
                <p:tags r:id="rId11"/>
              </p:custDataLst>
            </p:nvPr>
          </p:nvSpPr>
          <p:spPr>
            <a:xfrm>
              <a:off x="1540933" y="4555063"/>
              <a:ext cx="668866" cy="36000"/>
            </a:xfrm>
            <a:prstGeom prst="rect">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lnSpc>
                  <a:spcPct val="100000"/>
                </a:lnSpc>
              </a:pPr>
              <a:endParaRPr lang="zh-CN" altLang="en-US" sz="20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grpSp>
      <p:grpSp>
        <p:nvGrpSpPr>
          <p:cNvPr id="26" name="组合 25"/>
          <p:cNvGrpSpPr/>
          <p:nvPr>
            <p:custDataLst>
              <p:tags r:id="rId12"/>
            </p:custDataLst>
          </p:nvPr>
        </p:nvGrpSpPr>
        <p:grpSpPr>
          <a:xfrm>
            <a:off x="6387065" y="2367259"/>
            <a:ext cx="2242199" cy="2592936"/>
            <a:chOff x="1083733" y="2760133"/>
            <a:chExt cx="1583267" cy="1830930"/>
          </a:xfrm>
          <a:solidFill>
            <a:schemeClr val="accent5">
              <a:lumMod val="75000"/>
            </a:schemeClr>
          </a:solidFill>
        </p:grpSpPr>
        <p:sp>
          <p:nvSpPr>
            <p:cNvPr id="27" name="同心圆 26"/>
            <p:cNvSpPr/>
            <p:nvPr>
              <p:custDataLst>
                <p:tags r:id="rId13"/>
              </p:custDataLst>
            </p:nvPr>
          </p:nvSpPr>
          <p:spPr>
            <a:xfrm>
              <a:off x="1083733" y="2760133"/>
              <a:ext cx="1583267" cy="1583267"/>
            </a:xfrm>
            <a:prstGeom prst="donut">
              <a:avLst>
                <a:gd name="adj" fmla="val 2462"/>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Autofit/>
            </a:bodyPr>
            <a:p>
              <a:pPr algn="ctr">
                <a:lnSpc>
                  <a:spcPct val="100000"/>
                </a:lnSpc>
              </a:pPr>
              <a:endParaRPr lang="zh-CN" altLang="en-US" sz="20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28" name="任意多边形 27"/>
            <p:cNvSpPr/>
            <p:nvPr>
              <p:custDataLst>
                <p:tags r:id="rId14"/>
              </p:custDataLst>
            </p:nvPr>
          </p:nvSpPr>
          <p:spPr>
            <a:xfrm flipH="1">
              <a:off x="1667554" y="3996263"/>
              <a:ext cx="415624" cy="558800"/>
            </a:xfrm>
            <a:custGeom>
              <a:avLst/>
              <a:gdLst>
                <a:gd name="connsiteX0" fmla="*/ 617138 w 617138"/>
                <a:gd name="connsiteY0" fmla="*/ 0 h 829732"/>
                <a:gd name="connsiteX1" fmla="*/ 0 w 617138"/>
                <a:gd name="connsiteY1" fmla="*/ 0 h 829732"/>
                <a:gd name="connsiteX2" fmla="*/ 26030 w 617138"/>
                <a:gd name="connsiteY2" fmla="*/ 60518 h 829732"/>
                <a:gd name="connsiteX3" fmla="*/ 88434 w 617138"/>
                <a:gd name="connsiteY3" fmla="*/ 414866 h 829732"/>
                <a:gd name="connsiteX4" fmla="*/ 26030 w 617138"/>
                <a:gd name="connsiteY4" fmla="*/ 769214 h 829732"/>
                <a:gd name="connsiteX5" fmla="*/ 0 w 617138"/>
                <a:gd name="connsiteY5" fmla="*/ 829732 h 829732"/>
                <a:gd name="connsiteX6" fmla="*/ 617138 w 617138"/>
                <a:gd name="connsiteY6" fmla="*/ 829732 h 829732"/>
                <a:gd name="connsiteX7" fmla="*/ 591109 w 617138"/>
                <a:gd name="connsiteY7" fmla="*/ 769214 h 829732"/>
                <a:gd name="connsiteX8" fmla="*/ 528704 w 617138"/>
                <a:gd name="connsiteY8" fmla="*/ 414866 h 829732"/>
                <a:gd name="connsiteX9" fmla="*/ 591109 w 617138"/>
                <a:gd name="connsiteY9" fmla="*/ 60518 h 8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8" h="829732">
                  <a:moveTo>
                    <a:pt x="617138" y="0"/>
                  </a:moveTo>
                  <a:lnTo>
                    <a:pt x="0" y="0"/>
                  </a:lnTo>
                  <a:lnTo>
                    <a:pt x="26030" y="60518"/>
                  </a:lnTo>
                  <a:cubicBezTo>
                    <a:pt x="66820" y="172703"/>
                    <a:pt x="88434" y="292445"/>
                    <a:pt x="88434" y="414866"/>
                  </a:cubicBezTo>
                  <a:cubicBezTo>
                    <a:pt x="88434" y="537287"/>
                    <a:pt x="66820" y="657029"/>
                    <a:pt x="26030" y="769214"/>
                  </a:cubicBezTo>
                  <a:lnTo>
                    <a:pt x="0" y="829732"/>
                  </a:lnTo>
                  <a:lnTo>
                    <a:pt x="617138" y="829732"/>
                  </a:lnTo>
                  <a:lnTo>
                    <a:pt x="591109" y="769214"/>
                  </a:lnTo>
                  <a:cubicBezTo>
                    <a:pt x="550319" y="657029"/>
                    <a:pt x="528704" y="537287"/>
                    <a:pt x="528704" y="414866"/>
                  </a:cubicBezTo>
                  <a:cubicBezTo>
                    <a:pt x="528704" y="292445"/>
                    <a:pt x="550319" y="172703"/>
                    <a:pt x="591109" y="60518"/>
                  </a:cubicBezTo>
                  <a:close/>
                </a:path>
              </a:pathLst>
            </a:custGeom>
            <a:grpFill/>
            <a:ln>
              <a:noFill/>
            </a:ln>
          </p:spPr>
          <p:style>
            <a:lnRef idx="2">
              <a:srgbClr val="B2BD29">
                <a:shade val="50000"/>
              </a:srgbClr>
            </a:lnRef>
            <a:fillRef idx="1">
              <a:srgbClr val="B2BD29"/>
            </a:fillRef>
            <a:effectRef idx="0">
              <a:srgbClr val="B2BD29"/>
            </a:effectRef>
            <a:fontRef idx="minor">
              <a:srgbClr val="FFFFFF"/>
            </a:fontRef>
          </p:style>
          <p:txBody>
            <a:bodyPr rtlCol="0" anchor="b">
              <a:noAutofit/>
            </a:bodyPr>
            <a:p>
              <a:pPr algn="ctr">
                <a:lnSpc>
                  <a:spcPct val="100000"/>
                </a:lnSpc>
              </a:pPr>
              <a:r>
                <a:rPr lang="en-US" altLang="zh-CN"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C</a:t>
              </a:r>
              <a:endParaRPr lang="en-US" altLang="zh-CN"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29" name="椭圆 28"/>
            <p:cNvSpPr/>
            <p:nvPr>
              <p:custDataLst>
                <p:tags r:id="rId15"/>
              </p:custDataLst>
            </p:nvPr>
          </p:nvSpPr>
          <p:spPr>
            <a:xfrm>
              <a:off x="1185333" y="2861733"/>
              <a:ext cx="1380067" cy="1380067"/>
            </a:xfrm>
            <a:prstGeom prst="ellipse">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Autofit/>
            </a:bodyPr>
            <a:p>
              <a:pPr algn="ctr">
                <a:lnSpc>
                  <a:spcPct val="100000"/>
                </a:lnSpc>
              </a:pPr>
              <a:r>
                <a:rPr lang="da-DK" altLang="zh-CN" sz="2000"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真实</a:t>
              </a:r>
              <a:r>
                <a:rPr lang="zh-CN" altLang="da-DK" sz="2000"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可靠</a:t>
              </a:r>
              <a:endParaRPr lang="zh-CN" altLang="da-DK" sz="2000"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30" name="矩形 29"/>
            <p:cNvSpPr/>
            <p:nvPr>
              <p:custDataLst>
                <p:tags r:id="rId16"/>
              </p:custDataLst>
            </p:nvPr>
          </p:nvSpPr>
          <p:spPr>
            <a:xfrm>
              <a:off x="1540933" y="4555063"/>
              <a:ext cx="668866" cy="36000"/>
            </a:xfrm>
            <a:prstGeom prst="rect">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lnSpc>
                  <a:spcPct val="100000"/>
                </a:lnSpc>
              </a:pPr>
              <a:endParaRPr lang="zh-CN" altLang="en-US" sz="20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grpSp>
      <p:grpSp>
        <p:nvGrpSpPr>
          <p:cNvPr id="31" name="组合 30"/>
          <p:cNvGrpSpPr/>
          <p:nvPr>
            <p:custDataLst>
              <p:tags r:id="rId17"/>
            </p:custDataLst>
          </p:nvPr>
        </p:nvGrpSpPr>
        <p:grpSpPr>
          <a:xfrm>
            <a:off x="9220279" y="2367894"/>
            <a:ext cx="2242199" cy="2592936"/>
            <a:chOff x="1083733" y="2760133"/>
            <a:chExt cx="1583267" cy="1830930"/>
          </a:xfrm>
          <a:solidFill>
            <a:schemeClr val="accent4">
              <a:lumMod val="50000"/>
            </a:schemeClr>
          </a:solidFill>
        </p:grpSpPr>
        <p:sp>
          <p:nvSpPr>
            <p:cNvPr id="32" name="同心圆 31"/>
            <p:cNvSpPr/>
            <p:nvPr>
              <p:custDataLst>
                <p:tags r:id="rId18"/>
              </p:custDataLst>
            </p:nvPr>
          </p:nvSpPr>
          <p:spPr>
            <a:xfrm>
              <a:off x="1083733" y="2760133"/>
              <a:ext cx="1583267" cy="1583267"/>
            </a:xfrm>
            <a:prstGeom prst="donut">
              <a:avLst>
                <a:gd name="adj" fmla="val 2462"/>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Autofit/>
            </a:bodyPr>
            <a:p>
              <a:pPr algn="ctr">
                <a:lnSpc>
                  <a:spcPct val="100000"/>
                </a:lnSpc>
              </a:pPr>
              <a:endParaRPr lang="zh-CN" altLang="en-US" sz="20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37" name="任意多边形 36"/>
            <p:cNvSpPr/>
            <p:nvPr>
              <p:custDataLst>
                <p:tags r:id="rId19"/>
              </p:custDataLst>
            </p:nvPr>
          </p:nvSpPr>
          <p:spPr>
            <a:xfrm flipH="1">
              <a:off x="1667554" y="3996263"/>
              <a:ext cx="415624" cy="558800"/>
            </a:xfrm>
            <a:custGeom>
              <a:avLst/>
              <a:gdLst>
                <a:gd name="connsiteX0" fmla="*/ 617138 w 617138"/>
                <a:gd name="connsiteY0" fmla="*/ 0 h 829732"/>
                <a:gd name="connsiteX1" fmla="*/ 0 w 617138"/>
                <a:gd name="connsiteY1" fmla="*/ 0 h 829732"/>
                <a:gd name="connsiteX2" fmla="*/ 26030 w 617138"/>
                <a:gd name="connsiteY2" fmla="*/ 60518 h 829732"/>
                <a:gd name="connsiteX3" fmla="*/ 88434 w 617138"/>
                <a:gd name="connsiteY3" fmla="*/ 414866 h 829732"/>
                <a:gd name="connsiteX4" fmla="*/ 26030 w 617138"/>
                <a:gd name="connsiteY4" fmla="*/ 769214 h 829732"/>
                <a:gd name="connsiteX5" fmla="*/ 0 w 617138"/>
                <a:gd name="connsiteY5" fmla="*/ 829732 h 829732"/>
                <a:gd name="connsiteX6" fmla="*/ 617138 w 617138"/>
                <a:gd name="connsiteY6" fmla="*/ 829732 h 829732"/>
                <a:gd name="connsiteX7" fmla="*/ 591109 w 617138"/>
                <a:gd name="connsiteY7" fmla="*/ 769214 h 829732"/>
                <a:gd name="connsiteX8" fmla="*/ 528704 w 617138"/>
                <a:gd name="connsiteY8" fmla="*/ 414866 h 829732"/>
                <a:gd name="connsiteX9" fmla="*/ 591109 w 617138"/>
                <a:gd name="connsiteY9" fmla="*/ 60518 h 8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8" h="829732">
                  <a:moveTo>
                    <a:pt x="617138" y="0"/>
                  </a:moveTo>
                  <a:lnTo>
                    <a:pt x="0" y="0"/>
                  </a:lnTo>
                  <a:lnTo>
                    <a:pt x="26030" y="60518"/>
                  </a:lnTo>
                  <a:cubicBezTo>
                    <a:pt x="66820" y="172703"/>
                    <a:pt x="88434" y="292445"/>
                    <a:pt x="88434" y="414866"/>
                  </a:cubicBezTo>
                  <a:cubicBezTo>
                    <a:pt x="88434" y="537287"/>
                    <a:pt x="66820" y="657029"/>
                    <a:pt x="26030" y="769214"/>
                  </a:cubicBezTo>
                  <a:lnTo>
                    <a:pt x="0" y="829732"/>
                  </a:lnTo>
                  <a:lnTo>
                    <a:pt x="617138" y="829732"/>
                  </a:lnTo>
                  <a:lnTo>
                    <a:pt x="591109" y="769214"/>
                  </a:lnTo>
                  <a:cubicBezTo>
                    <a:pt x="550319" y="657029"/>
                    <a:pt x="528704" y="537287"/>
                    <a:pt x="528704" y="414866"/>
                  </a:cubicBezTo>
                  <a:cubicBezTo>
                    <a:pt x="528704" y="292445"/>
                    <a:pt x="550319" y="172703"/>
                    <a:pt x="591109" y="60518"/>
                  </a:cubicBezTo>
                  <a:close/>
                </a:path>
              </a:pathLst>
            </a:custGeom>
            <a:grpFill/>
            <a:ln>
              <a:noFill/>
            </a:ln>
          </p:spPr>
          <p:style>
            <a:lnRef idx="2">
              <a:srgbClr val="B2BD29">
                <a:shade val="50000"/>
              </a:srgbClr>
            </a:lnRef>
            <a:fillRef idx="1">
              <a:srgbClr val="B2BD29"/>
            </a:fillRef>
            <a:effectRef idx="0">
              <a:srgbClr val="B2BD29"/>
            </a:effectRef>
            <a:fontRef idx="minor">
              <a:srgbClr val="FFFFFF"/>
            </a:fontRef>
          </p:style>
          <p:txBody>
            <a:bodyPr rtlCol="0" anchor="b">
              <a:noAutofit/>
            </a:bodyPr>
            <a:p>
              <a:pPr algn="ctr">
                <a:lnSpc>
                  <a:spcPct val="100000"/>
                </a:lnSpc>
              </a:pPr>
              <a:r>
                <a:rPr lang="en-US" altLang="zh-CN"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D</a:t>
              </a:r>
              <a:endParaRPr lang="en-US" altLang="zh-CN"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38" name="椭圆 37"/>
            <p:cNvSpPr/>
            <p:nvPr>
              <p:custDataLst>
                <p:tags r:id="rId20"/>
              </p:custDataLst>
            </p:nvPr>
          </p:nvSpPr>
          <p:spPr>
            <a:xfrm>
              <a:off x="1185333" y="2861733"/>
              <a:ext cx="1380067" cy="1380067"/>
            </a:xfrm>
            <a:prstGeom prst="ellipse">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Autofit/>
            </a:bodyPr>
            <a:p>
              <a:pPr algn="ctr">
                <a:lnSpc>
                  <a:spcPct val="100000"/>
                </a:lnSpc>
              </a:pPr>
              <a:r>
                <a:rPr lang="zh-CN" altLang="da-DK" sz="2000"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有</a:t>
              </a:r>
              <a:r>
                <a:rPr lang="da-DK" altLang="zh-CN" sz="2000"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rPr>
                <a:t>重点</a:t>
              </a:r>
              <a:endParaRPr lang="da-DK" altLang="zh-CN" sz="2000"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sp>
          <p:nvSpPr>
            <p:cNvPr id="39" name="矩形 38"/>
            <p:cNvSpPr/>
            <p:nvPr>
              <p:custDataLst>
                <p:tags r:id="rId21"/>
              </p:custDataLst>
            </p:nvPr>
          </p:nvSpPr>
          <p:spPr>
            <a:xfrm>
              <a:off x="1540933" y="4555063"/>
              <a:ext cx="668866" cy="36000"/>
            </a:xfrm>
            <a:prstGeom prst="rect">
              <a:avLst/>
            </a:prstGeom>
            <a:grpFill/>
            <a:ln>
              <a:noFill/>
            </a:ln>
          </p:spPr>
          <p:style>
            <a:lnRef idx="2">
              <a:srgbClr val="B2BD29">
                <a:shade val="50000"/>
              </a:srgbClr>
            </a:lnRef>
            <a:fillRef idx="1">
              <a:srgbClr val="B2BD29"/>
            </a:fillRef>
            <a:effectRef idx="0">
              <a:srgbClr val="B2BD29"/>
            </a:effectRef>
            <a:fontRef idx="minor">
              <a:srgbClr val="FFFFFF"/>
            </a:fontRef>
          </p:style>
          <p:txBody>
            <a:bodyPr rtlCol="0" anchor="ctr">
              <a:normAutofit/>
            </a:bodyPr>
            <a:p>
              <a:pPr algn="ctr">
                <a:lnSpc>
                  <a:spcPct val="100000"/>
                </a:lnSpc>
              </a:pPr>
              <a:endParaRPr lang="zh-CN" altLang="en-US" sz="20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Arial" panose="020B0604020202020204" pitchFamily="34" charset="0"/>
              </a:endParaRPr>
            </a:p>
          </p:txBody>
        </p:sp>
      </p:gr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02</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297942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就业信息的处理</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就业信息的处理原则</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 name="#264761"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2"/>
            </p:custDataLst>
          </p:nvPr>
        </p:nvGrpSpPr>
        <p:grpSpPr>
          <a:xfrm>
            <a:off x="660400" y="1572240"/>
            <a:ext cx="11016615" cy="4519295"/>
            <a:chOff x="660400" y="1467465"/>
            <a:chExt cx="11016615" cy="4519295"/>
          </a:xfrm>
        </p:grpSpPr>
        <p:sp>
          <p:nvSpPr>
            <p:cNvPr id="10" name="ïṥḻîďe"/>
            <p:cNvSpPr/>
            <p:nvPr/>
          </p:nvSpPr>
          <p:spPr bwMode="auto">
            <a:xfrm>
              <a:off x="660400" y="3054402"/>
              <a:ext cx="1153557" cy="1155597"/>
            </a:xfrm>
            <a:prstGeom prst="ellipse">
              <a:avLst/>
            </a:prstGeom>
            <a:solidFill>
              <a:schemeClr val="accent1"/>
            </a:solidFill>
            <a:ln w="12700">
              <a:solidFill>
                <a:schemeClr val="bg1">
                  <a:lumMod val="95000"/>
                </a:schemeClr>
              </a:solidFill>
            </a:ln>
          </p:spPr>
          <p:txBody>
            <a:bodyPr vert="horz" wrap="square" lIns="91440" tIns="45720" rIns="91440" bIns="45720" numCol="1" anchor="ctr"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i="1" dirty="0">
                  <a:solidFill>
                    <a:schemeClr val="bg1"/>
                  </a:solidFill>
                  <a:latin typeface="思源黑体 Normal" panose="020B0400000000000000" charset="-122"/>
                  <a:ea typeface="思源黑体 Normal" panose="020B0400000000000000" charset="-122"/>
                </a:rPr>
                <a:t>就业信息</a:t>
              </a:r>
              <a:endParaRPr lang="zh-CN" altLang="en-US" i="1" dirty="0">
                <a:solidFill>
                  <a:schemeClr val="bg1"/>
                </a:solidFill>
                <a:latin typeface="思源黑体 Normal" panose="020B0400000000000000" charset="-122"/>
                <a:ea typeface="思源黑体 Normal" panose="020B0400000000000000" charset="-122"/>
              </a:endParaRPr>
            </a:p>
          </p:txBody>
        </p:sp>
        <p:sp>
          <p:nvSpPr>
            <p:cNvPr id="8" name="iṥlïḑê"/>
            <p:cNvSpPr/>
            <p:nvPr/>
          </p:nvSpPr>
          <p:spPr bwMode="auto">
            <a:xfrm>
              <a:off x="5393683" y="3054402"/>
              <a:ext cx="1153557" cy="1155597"/>
            </a:xfrm>
            <a:prstGeom prst="ellipse">
              <a:avLst/>
            </a:prstGeom>
            <a:blipFill rotWithShape="1">
              <a:blip r:embed="rId3"/>
              <a:stretch>
                <a:fillRect/>
              </a:stretch>
            </a:blip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endParaRPr>
            </a:p>
          </p:txBody>
        </p:sp>
        <p:sp>
          <p:nvSpPr>
            <p:cNvPr id="14" name="íṣlïḍè"/>
            <p:cNvSpPr/>
            <p:nvPr/>
          </p:nvSpPr>
          <p:spPr bwMode="auto">
            <a:xfrm>
              <a:off x="4538043" y="4547993"/>
              <a:ext cx="1153557" cy="1155597"/>
            </a:xfrm>
            <a:prstGeom prst="ellipse">
              <a:avLst/>
            </a:prstGeom>
            <a:blipFill rotWithShape="1">
              <a:blip r:embed="rId4"/>
              <a:stretch>
                <a:fillRect/>
              </a:stretch>
            </a:blip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endParaRPr>
            </a:p>
          </p:txBody>
        </p:sp>
        <p:sp>
          <p:nvSpPr>
            <p:cNvPr id="20" name="îṣľíḋé"/>
            <p:cNvSpPr/>
            <p:nvPr/>
          </p:nvSpPr>
          <p:spPr bwMode="auto">
            <a:xfrm>
              <a:off x="4538043" y="1560810"/>
              <a:ext cx="1153557" cy="1155597"/>
            </a:xfrm>
            <a:prstGeom prst="ellipse">
              <a:avLst/>
            </a:prstGeom>
            <a:blipFill rotWithShape="1">
              <a:blip r:embed="rId5"/>
              <a:stretch>
                <a:fillRect/>
              </a:stretch>
            </a:blip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endParaRPr>
            </a:p>
          </p:txBody>
        </p:sp>
        <p:sp>
          <p:nvSpPr>
            <p:cNvPr id="22" name="îsḷíḑe"/>
            <p:cNvSpPr/>
            <p:nvPr/>
          </p:nvSpPr>
          <p:spPr>
            <a:xfrm>
              <a:off x="2836423" y="2864803"/>
              <a:ext cx="1534794" cy="1534794"/>
            </a:xfrm>
            <a:prstGeom prst="ellipse">
              <a:avLst/>
            </a:prstGeom>
            <a:solidFill>
              <a:srgbClr val="FFFFFF"/>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p>
          </p:txBody>
        </p:sp>
        <p:sp>
          <p:nvSpPr>
            <p:cNvPr id="27" name="ïsľïďe"/>
            <p:cNvSpPr/>
            <p:nvPr/>
          </p:nvSpPr>
          <p:spPr bwMode="auto">
            <a:xfrm flipH="1">
              <a:off x="2046323" y="3474651"/>
              <a:ext cx="1084852" cy="315096"/>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chemeClr val="accent1"/>
            </a:solidFill>
            <a:ln w="38100">
              <a:solidFill>
                <a:schemeClr val="bg1"/>
              </a:solidFill>
              <a:round/>
            </a:ln>
          </p:spPr>
          <p:txBody>
            <a:bodyPr vert="horz" wrap="square" lIns="91440" tIns="45720" rIns="91440" bIns="45720" numCol="1" anchor="t" anchorCtr="0" compatLnSpc="1">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31" name="ïšľîďè"/>
            <p:cNvSpPr/>
            <p:nvPr/>
          </p:nvSpPr>
          <p:spPr bwMode="auto">
            <a:xfrm>
              <a:off x="4076465" y="3474651"/>
              <a:ext cx="1084852" cy="315096"/>
            </a:xfrm>
            <a:custGeom>
              <a:avLst/>
              <a:gdLst>
                <a:gd name="T0" fmla="*/ 881 w 881"/>
                <a:gd name="T1" fmla="*/ 129 h 257"/>
                <a:gd name="T2" fmla="*/ 711 w 881"/>
                <a:gd name="T3" fmla="*/ 0 h 257"/>
                <a:gd name="T4" fmla="*/ 711 w 881"/>
                <a:gd name="T5" fmla="*/ 79 h 257"/>
                <a:gd name="T6" fmla="*/ 50 w 881"/>
                <a:gd name="T7" fmla="*/ 79 h 257"/>
                <a:gd name="T8" fmla="*/ 0 w 881"/>
                <a:gd name="T9" fmla="*/ 129 h 257"/>
                <a:gd name="T10" fmla="*/ 50 w 881"/>
                <a:gd name="T11" fmla="*/ 178 h 257"/>
                <a:gd name="T12" fmla="*/ 711 w 881"/>
                <a:gd name="T13" fmla="*/ 178 h 257"/>
                <a:gd name="T14" fmla="*/ 711 w 881"/>
                <a:gd name="T15" fmla="*/ 257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711" y="0"/>
                    <a:pt x="711" y="0"/>
                    <a:pt x="711" y="0"/>
                  </a:cubicBezTo>
                  <a:cubicBezTo>
                    <a:pt x="711" y="79"/>
                    <a:pt x="711" y="79"/>
                    <a:pt x="711" y="79"/>
                  </a:cubicBezTo>
                  <a:cubicBezTo>
                    <a:pt x="50" y="79"/>
                    <a:pt x="50" y="79"/>
                    <a:pt x="50" y="79"/>
                  </a:cubicBezTo>
                  <a:cubicBezTo>
                    <a:pt x="21" y="79"/>
                    <a:pt x="0" y="100"/>
                    <a:pt x="0" y="129"/>
                  </a:cubicBezTo>
                  <a:cubicBezTo>
                    <a:pt x="0" y="153"/>
                    <a:pt x="20" y="178"/>
                    <a:pt x="50" y="178"/>
                  </a:cubicBezTo>
                  <a:cubicBezTo>
                    <a:pt x="711" y="178"/>
                    <a:pt x="711" y="178"/>
                    <a:pt x="711" y="178"/>
                  </a:cubicBezTo>
                  <a:cubicBezTo>
                    <a:pt x="711" y="257"/>
                    <a:pt x="711" y="257"/>
                    <a:pt x="711" y="257"/>
                  </a:cubicBezTo>
                  <a:lnTo>
                    <a:pt x="881" y="129"/>
                  </a:lnTo>
                  <a:close/>
                </a:path>
              </a:pathLst>
            </a:custGeom>
            <a:solidFill>
              <a:schemeClr val="accent1"/>
            </a:solidFill>
            <a:ln w="38100">
              <a:solidFill>
                <a:schemeClr val="bg1"/>
              </a:solidFill>
              <a:round/>
            </a:ln>
          </p:spPr>
          <p:txBody>
            <a:bodyPr vert="horz" wrap="square" lIns="91440" tIns="45720" rIns="91440" bIns="45720" numCol="1" anchor="t" anchorCtr="0" compatLnSpc="1">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34" name="îṡļîḑê"/>
            <p:cNvSpPr/>
            <p:nvPr/>
          </p:nvSpPr>
          <p:spPr bwMode="auto">
            <a:xfrm>
              <a:off x="3934743" y="4040818"/>
              <a:ext cx="513650" cy="507176"/>
            </a:xfrm>
            <a:custGeom>
              <a:avLst/>
              <a:gdLst>
                <a:gd name="T0" fmla="*/ 330 w 417"/>
                <a:gd name="T1" fmla="*/ 259 h 413"/>
                <a:gd name="T2" fmla="*/ 87 w 417"/>
                <a:gd name="T3" fmla="*/ 20 h 413"/>
                <a:gd name="T4" fmla="*/ 16 w 417"/>
                <a:gd name="T5" fmla="*/ 20 h 413"/>
                <a:gd name="T6" fmla="*/ 0 w 417"/>
                <a:gd name="T7" fmla="*/ 52 h 413"/>
                <a:gd name="T8" fmla="*/ 16 w 417"/>
                <a:gd name="T9" fmla="*/ 91 h 413"/>
                <a:gd name="T10" fmla="*/ 258 w 417"/>
                <a:gd name="T11" fmla="*/ 329 h 413"/>
                <a:gd name="T12" fmla="*/ 204 w 417"/>
                <a:gd name="T13" fmla="*/ 383 h 413"/>
                <a:gd name="T14" fmla="*/ 417 w 417"/>
                <a:gd name="T15" fmla="*/ 413 h 413"/>
                <a:gd name="T16" fmla="*/ 387 w 417"/>
                <a:gd name="T17" fmla="*/ 203 h 413"/>
                <a:gd name="T18" fmla="*/ 330 w 417"/>
                <a:gd name="T19"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3">
                  <a:moveTo>
                    <a:pt x="330" y="259"/>
                  </a:moveTo>
                  <a:cubicBezTo>
                    <a:pt x="87" y="20"/>
                    <a:pt x="87" y="20"/>
                    <a:pt x="87" y="20"/>
                  </a:cubicBezTo>
                  <a:cubicBezTo>
                    <a:pt x="66" y="0"/>
                    <a:pt x="37" y="0"/>
                    <a:pt x="16" y="20"/>
                  </a:cubicBezTo>
                  <a:cubicBezTo>
                    <a:pt x="7" y="27"/>
                    <a:pt x="1" y="39"/>
                    <a:pt x="0" y="52"/>
                  </a:cubicBezTo>
                  <a:cubicBezTo>
                    <a:pt x="0" y="66"/>
                    <a:pt x="5" y="80"/>
                    <a:pt x="16" y="91"/>
                  </a:cubicBezTo>
                  <a:cubicBezTo>
                    <a:pt x="258" y="329"/>
                    <a:pt x="258" y="329"/>
                    <a:pt x="258" y="329"/>
                  </a:cubicBezTo>
                  <a:cubicBezTo>
                    <a:pt x="204" y="383"/>
                    <a:pt x="204" y="383"/>
                    <a:pt x="204" y="383"/>
                  </a:cubicBezTo>
                  <a:cubicBezTo>
                    <a:pt x="417" y="413"/>
                    <a:pt x="417" y="413"/>
                    <a:pt x="417" y="413"/>
                  </a:cubicBezTo>
                  <a:cubicBezTo>
                    <a:pt x="387" y="203"/>
                    <a:pt x="387" y="203"/>
                    <a:pt x="387" y="203"/>
                  </a:cubicBezTo>
                  <a:lnTo>
                    <a:pt x="330" y="259"/>
                  </a:lnTo>
                  <a:close/>
                </a:path>
              </a:pathLst>
            </a:custGeom>
            <a:solidFill>
              <a:schemeClr val="accent1"/>
            </a:solidFill>
            <a:ln w="38100">
              <a:solidFill>
                <a:schemeClr val="bg1"/>
              </a:solidFill>
              <a:round/>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35" name="ïṧlïďê"/>
            <p:cNvSpPr/>
            <p:nvPr/>
          </p:nvSpPr>
          <p:spPr bwMode="auto">
            <a:xfrm>
              <a:off x="3934743" y="2716407"/>
              <a:ext cx="513650" cy="507176"/>
            </a:xfrm>
            <a:custGeom>
              <a:avLst/>
              <a:gdLst>
                <a:gd name="T0" fmla="*/ 50 w 417"/>
                <a:gd name="T1" fmla="*/ 411 h 411"/>
                <a:gd name="T2" fmla="*/ 87 w 417"/>
                <a:gd name="T3" fmla="*/ 398 h 411"/>
                <a:gd name="T4" fmla="*/ 330 w 417"/>
                <a:gd name="T5" fmla="*/ 157 h 411"/>
                <a:gd name="T6" fmla="*/ 387 w 417"/>
                <a:gd name="T7" fmla="*/ 210 h 411"/>
                <a:gd name="T8" fmla="*/ 417 w 417"/>
                <a:gd name="T9" fmla="*/ 0 h 411"/>
                <a:gd name="T10" fmla="*/ 205 w 417"/>
                <a:gd name="T11" fmla="*/ 30 h 411"/>
                <a:gd name="T12" fmla="*/ 259 w 417"/>
                <a:gd name="T13" fmla="*/ 86 h 411"/>
                <a:gd name="T14" fmla="*/ 16 w 417"/>
                <a:gd name="T15" fmla="*/ 327 h 411"/>
                <a:gd name="T16" fmla="*/ 0 w 417"/>
                <a:gd name="T17" fmla="*/ 363 h 411"/>
                <a:gd name="T18" fmla="*/ 16 w 417"/>
                <a:gd name="T19" fmla="*/ 398 h 411"/>
                <a:gd name="T20" fmla="*/ 50 w 417"/>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411">
                  <a:moveTo>
                    <a:pt x="50" y="411"/>
                  </a:moveTo>
                  <a:cubicBezTo>
                    <a:pt x="66" y="411"/>
                    <a:pt x="78" y="407"/>
                    <a:pt x="87" y="398"/>
                  </a:cubicBezTo>
                  <a:cubicBezTo>
                    <a:pt x="330" y="157"/>
                    <a:pt x="330" y="157"/>
                    <a:pt x="330" y="157"/>
                  </a:cubicBezTo>
                  <a:cubicBezTo>
                    <a:pt x="387" y="210"/>
                    <a:pt x="387" y="210"/>
                    <a:pt x="387" y="210"/>
                  </a:cubicBezTo>
                  <a:cubicBezTo>
                    <a:pt x="417" y="0"/>
                    <a:pt x="417" y="0"/>
                    <a:pt x="417" y="0"/>
                  </a:cubicBezTo>
                  <a:cubicBezTo>
                    <a:pt x="205" y="30"/>
                    <a:pt x="205" y="30"/>
                    <a:pt x="205" y="30"/>
                  </a:cubicBezTo>
                  <a:cubicBezTo>
                    <a:pt x="259" y="86"/>
                    <a:pt x="259" y="86"/>
                    <a:pt x="259" y="86"/>
                  </a:cubicBezTo>
                  <a:cubicBezTo>
                    <a:pt x="16" y="327"/>
                    <a:pt x="16" y="327"/>
                    <a:pt x="16" y="327"/>
                  </a:cubicBezTo>
                  <a:cubicBezTo>
                    <a:pt x="6" y="337"/>
                    <a:pt x="0" y="350"/>
                    <a:pt x="0" y="363"/>
                  </a:cubicBezTo>
                  <a:cubicBezTo>
                    <a:pt x="0" y="376"/>
                    <a:pt x="6" y="388"/>
                    <a:pt x="16" y="398"/>
                  </a:cubicBezTo>
                  <a:cubicBezTo>
                    <a:pt x="24" y="406"/>
                    <a:pt x="37" y="411"/>
                    <a:pt x="50" y="411"/>
                  </a:cubicBezTo>
                  <a:close/>
                </a:path>
              </a:pathLst>
            </a:custGeom>
            <a:solidFill>
              <a:schemeClr val="accent1"/>
            </a:solidFill>
            <a:ln w="38100">
              <a:solidFill>
                <a:schemeClr val="bg1"/>
              </a:solidFill>
              <a:round/>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43" name="iṡlíďê"/>
            <p:cNvSpPr/>
            <p:nvPr/>
          </p:nvSpPr>
          <p:spPr bwMode="auto">
            <a:xfrm>
              <a:off x="3217663" y="3336819"/>
              <a:ext cx="772312" cy="590762"/>
            </a:xfrm>
            <a:custGeom>
              <a:avLst/>
              <a:gdLst>
                <a:gd name="connsiteX0" fmla="*/ 361794 w 551492"/>
                <a:gd name="connsiteY0" fmla="*/ 308363 h 421851"/>
                <a:gd name="connsiteX1" fmla="*/ 530845 w 551492"/>
                <a:gd name="connsiteY1" fmla="*/ 308363 h 421851"/>
                <a:gd name="connsiteX2" fmla="*/ 551492 w 551492"/>
                <a:gd name="connsiteY2" fmla="*/ 329044 h 421851"/>
                <a:gd name="connsiteX3" fmla="*/ 551492 w 551492"/>
                <a:gd name="connsiteY3" fmla="*/ 362650 h 421851"/>
                <a:gd name="connsiteX4" fmla="*/ 530845 w 551492"/>
                <a:gd name="connsiteY4" fmla="*/ 383331 h 421851"/>
                <a:gd name="connsiteX5" fmla="*/ 378570 w 551492"/>
                <a:gd name="connsiteY5" fmla="*/ 383331 h 421851"/>
                <a:gd name="connsiteX6" fmla="*/ 378570 w 551492"/>
                <a:gd name="connsiteY6" fmla="*/ 369113 h 421851"/>
                <a:gd name="connsiteX7" fmla="*/ 361794 w 551492"/>
                <a:gd name="connsiteY7" fmla="*/ 308363 h 421851"/>
                <a:gd name="connsiteX8" fmla="*/ 313904 w 551492"/>
                <a:gd name="connsiteY8" fmla="*/ 172924 h 421851"/>
                <a:gd name="connsiteX9" fmla="*/ 530832 w 551492"/>
                <a:gd name="connsiteY9" fmla="*/ 172924 h 421851"/>
                <a:gd name="connsiteX10" fmla="*/ 551492 w 551492"/>
                <a:gd name="connsiteY10" fmla="*/ 193548 h 421851"/>
                <a:gd name="connsiteX11" fmla="*/ 551492 w 551492"/>
                <a:gd name="connsiteY11" fmla="*/ 225772 h 421851"/>
                <a:gd name="connsiteX12" fmla="*/ 530832 w 551492"/>
                <a:gd name="connsiteY12" fmla="*/ 247685 h 421851"/>
                <a:gd name="connsiteX13" fmla="*/ 271293 w 551492"/>
                <a:gd name="connsiteY13" fmla="*/ 247685 h 421851"/>
                <a:gd name="connsiteX14" fmla="*/ 271293 w 551492"/>
                <a:gd name="connsiteY14" fmla="*/ 227061 h 421851"/>
                <a:gd name="connsiteX15" fmla="*/ 272584 w 551492"/>
                <a:gd name="connsiteY15" fmla="*/ 224483 h 421851"/>
                <a:gd name="connsiteX16" fmla="*/ 313904 w 551492"/>
                <a:gd name="connsiteY16" fmla="*/ 172924 h 421851"/>
                <a:gd name="connsiteX17" fmla="*/ 281648 w 551492"/>
                <a:gd name="connsiteY17" fmla="*/ 36241 h 421851"/>
                <a:gd name="connsiteX18" fmla="*/ 530834 w 551492"/>
                <a:gd name="connsiteY18" fmla="*/ 36241 h 421851"/>
                <a:gd name="connsiteX19" fmla="*/ 551492 w 551492"/>
                <a:gd name="connsiteY19" fmla="*/ 58154 h 421851"/>
                <a:gd name="connsiteX20" fmla="*/ 551492 w 551492"/>
                <a:gd name="connsiteY20" fmla="*/ 90378 h 421851"/>
                <a:gd name="connsiteX21" fmla="*/ 530834 w 551492"/>
                <a:gd name="connsiteY21" fmla="*/ 111002 h 421851"/>
                <a:gd name="connsiteX22" fmla="*/ 308761 w 551492"/>
                <a:gd name="connsiteY22" fmla="*/ 111002 h 421851"/>
                <a:gd name="connsiteX23" fmla="*/ 295850 w 551492"/>
                <a:gd name="connsiteY23" fmla="*/ 96823 h 421851"/>
                <a:gd name="connsiteX24" fmla="*/ 281648 w 551492"/>
                <a:gd name="connsiteY24" fmla="*/ 36241 h 421851"/>
                <a:gd name="connsiteX25" fmla="*/ 176987 w 551492"/>
                <a:gd name="connsiteY25" fmla="*/ 0 h 421851"/>
                <a:gd name="connsiteX26" fmla="*/ 271294 w 551492"/>
                <a:gd name="connsiteY26" fmla="*/ 117396 h 421851"/>
                <a:gd name="connsiteX27" fmla="*/ 276461 w 551492"/>
                <a:gd name="connsiteY27" fmla="*/ 117396 h 421851"/>
                <a:gd name="connsiteX28" fmla="*/ 290672 w 551492"/>
                <a:gd name="connsiteY28" fmla="*/ 152228 h 421851"/>
                <a:gd name="connsiteX29" fmla="*/ 262251 w 551492"/>
                <a:gd name="connsiteY29" fmla="*/ 199960 h 421851"/>
                <a:gd name="connsiteX30" fmla="*/ 257083 w 551492"/>
                <a:gd name="connsiteY30" fmla="*/ 197380 h 421851"/>
                <a:gd name="connsiteX31" fmla="*/ 224786 w 551492"/>
                <a:gd name="connsiteY31" fmla="*/ 247692 h 421851"/>
                <a:gd name="connsiteX32" fmla="*/ 219619 w 551492"/>
                <a:gd name="connsiteY32" fmla="*/ 259303 h 421851"/>
                <a:gd name="connsiteX33" fmla="*/ 241581 w 551492"/>
                <a:gd name="connsiteY33" fmla="*/ 279944 h 421851"/>
                <a:gd name="connsiteX34" fmla="*/ 263543 w 551492"/>
                <a:gd name="connsiteY34" fmla="*/ 279944 h 421851"/>
                <a:gd name="connsiteX35" fmla="*/ 352682 w 551492"/>
                <a:gd name="connsiteY35" fmla="*/ 368958 h 421851"/>
                <a:gd name="connsiteX36" fmla="*/ 352682 w 551492"/>
                <a:gd name="connsiteY36" fmla="*/ 393470 h 421851"/>
                <a:gd name="connsiteX37" fmla="*/ 325553 w 551492"/>
                <a:gd name="connsiteY37" fmla="*/ 421851 h 421851"/>
                <a:gd name="connsiteX38" fmla="*/ 28421 w 551492"/>
                <a:gd name="connsiteY38" fmla="*/ 421851 h 421851"/>
                <a:gd name="connsiteX39" fmla="*/ 0 w 551492"/>
                <a:gd name="connsiteY39" fmla="*/ 393470 h 421851"/>
                <a:gd name="connsiteX40" fmla="*/ 0 w 551492"/>
                <a:gd name="connsiteY40" fmla="*/ 368958 h 421851"/>
                <a:gd name="connsiteX41" fmla="*/ 89139 w 551492"/>
                <a:gd name="connsiteY41" fmla="*/ 279944 h 421851"/>
                <a:gd name="connsiteX42" fmla="*/ 112393 w 551492"/>
                <a:gd name="connsiteY42" fmla="*/ 279944 h 421851"/>
                <a:gd name="connsiteX43" fmla="*/ 133063 w 551492"/>
                <a:gd name="connsiteY43" fmla="*/ 259303 h 421851"/>
                <a:gd name="connsiteX44" fmla="*/ 127896 w 551492"/>
                <a:gd name="connsiteY44" fmla="*/ 247692 h 421851"/>
                <a:gd name="connsiteX45" fmla="*/ 95599 w 551492"/>
                <a:gd name="connsiteY45" fmla="*/ 198670 h 421851"/>
                <a:gd name="connsiteX46" fmla="*/ 91723 w 551492"/>
                <a:gd name="connsiteY46" fmla="*/ 199960 h 421851"/>
                <a:gd name="connsiteX47" fmla="*/ 63302 w 551492"/>
                <a:gd name="connsiteY47" fmla="*/ 152228 h 421851"/>
                <a:gd name="connsiteX48" fmla="*/ 78804 w 551492"/>
                <a:gd name="connsiteY48" fmla="*/ 117396 h 421851"/>
                <a:gd name="connsiteX49" fmla="*/ 81388 w 551492"/>
                <a:gd name="connsiteY49" fmla="*/ 117396 h 421851"/>
                <a:gd name="connsiteX50" fmla="*/ 176987 w 551492"/>
                <a:gd name="connsiteY50" fmla="*/ 0 h 42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492" h="421851">
                  <a:moveTo>
                    <a:pt x="361794" y="308363"/>
                  </a:moveTo>
                  <a:lnTo>
                    <a:pt x="530845" y="308363"/>
                  </a:lnTo>
                  <a:cubicBezTo>
                    <a:pt x="541168" y="308363"/>
                    <a:pt x="551492" y="317411"/>
                    <a:pt x="551492" y="329044"/>
                  </a:cubicBezTo>
                  <a:lnTo>
                    <a:pt x="551492" y="362650"/>
                  </a:lnTo>
                  <a:cubicBezTo>
                    <a:pt x="551492" y="374283"/>
                    <a:pt x="541168" y="383331"/>
                    <a:pt x="530845" y="383331"/>
                  </a:cubicBezTo>
                  <a:lnTo>
                    <a:pt x="378570" y="383331"/>
                  </a:lnTo>
                  <a:lnTo>
                    <a:pt x="378570" y="369113"/>
                  </a:lnTo>
                  <a:cubicBezTo>
                    <a:pt x="378570" y="347140"/>
                    <a:pt x="372118" y="326459"/>
                    <a:pt x="361794" y="308363"/>
                  </a:cubicBezTo>
                  <a:close/>
                  <a:moveTo>
                    <a:pt x="313904" y="172924"/>
                  </a:moveTo>
                  <a:lnTo>
                    <a:pt x="530832" y="172924"/>
                  </a:lnTo>
                  <a:cubicBezTo>
                    <a:pt x="541162" y="172924"/>
                    <a:pt x="551492" y="181947"/>
                    <a:pt x="551492" y="193548"/>
                  </a:cubicBezTo>
                  <a:lnTo>
                    <a:pt x="551492" y="225772"/>
                  </a:lnTo>
                  <a:cubicBezTo>
                    <a:pt x="551492" y="237373"/>
                    <a:pt x="541162" y="247685"/>
                    <a:pt x="530832" y="247685"/>
                  </a:cubicBezTo>
                  <a:lnTo>
                    <a:pt x="271293" y="247685"/>
                  </a:lnTo>
                  <a:lnTo>
                    <a:pt x="271293" y="227061"/>
                  </a:lnTo>
                  <a:cubicBezTo>
                    <a:pt x="271293" y="225772"/>
                    <a:pt x="272584" y="225772"/>
                    <a:pt x="272584" y="224483"/>
                  </a:cubicBezTo>
                  <a:cubicBezTo>
                    <a:pt x="293244" y="218038"/>
                    <a:pt x="307448" y="194837"/>
                    <a:pt x="313904" y="172924"/>
                  </a:cubicBezTo>
                  <a:close/>
                  <a:moveTo>
                    <a:pt x="281648" y="36241"/>
                  </a:moveTo>
                  <a:lnTo>
                    <a:pt x="530834" y="36241"/>
                  </a:lnTo>
                  <a:cubicBezTo>
                    <a:pt x="541163" y="36241"/>
                    <a:pt x="551492" y="46553"/>
                    <a:pt x="551492" y="58154"/>
                  </a:cubicBezTo>
                  <a:lnTo>
                    <a:pt x="551492" y="90378"/>
                  </a:lnTo>
                  <a:cubicBezTo>
                    <a:pt x="551492" y="101979"/>
                    <a:pt x="541163" y="111002"/>
                    <a:pt x="530834" y="111002"/>
                  </a:cubicBezTo>
                  <a:lnTo>
                    <a:pt x="308761" y="111002"/>
                  </a:lnTo>
                  <a:cubicBezTo>
                    <a:pt x="304888" y="104557"/>
                    <a:pt x="301015" y="99401"/>
                    <a:pt x="295850" y="96823"/>
                  </a:cubicBezTo>
                  <a:cubicBezTo>
                    <a:pt x="293268" y="72333"/>
                    <a:pt x="288104" y="52998"/>
                    <a:pt x="281648" y="36241"/>
                  </a:cubicBezTo>
                  <a:close/>
                  <a:moveTo>
                    <a:pt x="176987" y="0"/>
                  </a:moveTo>
                  <a:cubicBezTo>
                    <a:pt x="257083" y="0"/>
                    <a:pt x="270002" y="64503"/>
                    <a:pt x="271294" y="117396"/>
                  </a:cubicBezTo>
                  <a:cubicBezTo>
                    <a:pt x="272586" y="117396"/>
                    <a:pt x="273878" y="117396"/>
                    <a:pt x="276461" y="117396"/>
                  </a:cubicBezTo>
                  <a:cubicBezTo>
                    <a:pt x="289380" y="117396"/>
                    <a:pt x="290672" y="132877"/>
                    <a:pt x="290672" y="152228"/>
                  </a:cubicBezTo>
                  <a:cubicBezTo>
                    <a:pt x="290672" y="171579"/>
                    <a:pt x="275169" y="199960"/>
                    <a:pt x="262251" y="199960"/>
                  </a:cubicBezTo>
                  <a:cubicBezTo>
                    <a:pt x="260959" y="199960"/>
                    <a:pt x="258375" y="198670"/>
                    <a:pt x="257083" y="197380"/>
                  </a:cubicBezTo>
                  <a:cubicBezTo>
                    <a:pt x="249332" y="216731"/>
                    <a:pt x="237705" y="233502"/>
                    <a:pt x="224786" y="247692"/>
                  </a:cubicBezTo>
                  <a:cubicBezTo>
                    <a:pt x="220911" y="250272"/>
                    <a:pt x="219619" y="254143"/>
                    <a:pt x="219619" y="259303"/>
                  </a:cubicBezTo>
                  <a:cubicBezTo>
                    <a:pt x="219619" y="270913"/>
                    <a:pt x="228662" y="279944"/>
                    <a:pt x="241581" y="279944"/>
                  </a:cubicBezTo>
                  <a:lnTo>
                    <a:pt x="263543" y="279944"/>
                  </a:lnTo>
                  <a:cubicBezTo>
                    <a:pt x="312634" y="279944"/>
                    <a:pt x="352682" y="319936"/>
                    <a:pt x="352682" y="368958"/>
                  </a:cubicBezTo>
                  <a:lnTo>
                    <a:pt x="352682" y="393470"/>
                  </a:lnTo>
                  <a:cubicBezTo>
                    <a:pt x="352682" y="408950"/>
                    <a:pt x="341055" y="421851"/>
                    <a:pt x="325553" y="421851"/>
                  </a:cubicBezTo>
                  <a:lnTo>
                    <a:pt x="28421" y="421851"/>
                  </a:lnTo>
                  <a:cubicBezTo>
                    <a:pt x="12919" y="421851"/>
                    <a:pt x="0" y="408950"/>
                    <a:pt x="0" y="393470"/>
                  </a:cubicBezTo>
                  <a:lnTo>
                    <a:pt x="0" y="368958"/>
                  </a:lnTo>
                  <a:cubicBezTo>
                    <a:pt x="0" y="319936"/>
                    <a:pt x="40048" y="279944"/>
                    <a:pt x="89139" y="279944"/>
                  </a:cubicBezTo>
                  <a:lnTo>
                    <a:pt x="112393" y="279944"/>
                  </a:lnTo>
                  <a:cubicBezTo>
                    <a:pt x="124020" y="279944"/>
                    <a:pt x="133063" y="270913"/>
                    <a:pt x="133063" y="259303"/>
                  </a:cubicBezTo>
                  <a:cubicBezTo>
                    <a:pt x="133063" y="254143"/>
                    <a:pt x="131771" y="250272"/>
                    <a:pt x="127896" y="247692"/>
                  </a:cubicBezTo>
                  <a:cubicBezTo>
                    <a:pt x="114977" y="234792"/>
                    <a:pt x="104642" y="216731"/>
                    <a:pt x="95599" y="198670"/>
                  </a:cubicBezTo>
                  <a:cubicBezTo>
                    <a:pt x="94307" y="199960"/>
                    <a:pt x="93015" y="199960"/>
                    <a:pt x="91723" y="199960"/>
                  </a:cubicBezTo>
                  <a:cubicBezTo>
                    <a:pt x="78804" y="199960"/>
                    <a:pt x="63302" y="171579"/>
                    <a:pt x="63302" y="152228"/>
                  </a:cubicBezTo>
                  <a:cubicBezTo>
                    <a:pt x="63302" y="132877"/>
                    <a:pt x="65886" y="117396"/>
                    <a:pt x="78804" y="117396"/>
                  </a:cubicBezTo>
                  <a:cubicBezTo>
                    <a:pt x="80096" y="117396"/>
                    <a:pt x="80096" y="117396"/>
                    <a:pt x="81388" y="117396"/>
                  </a:cubicBezTo>
                  <a:cubicBezTo>
                    <a:pt x="82680" y="64503"/>
                    <a:pt x="93015" y="0"/>
                    <a:pt x="176987" y="0"/>
                  </a:cubicBezTo>
                  <a:close/>
                </a:path>
              </a:pathLst>
            </a:custGeom>
            <a:solidFill>
              <a:schemeClr val="tx1">
                <a:lumMod val="50000"/>
                <a:lumOff val="50000"/>
              </a:schemeClr>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4400" eaLnBrk="1" fontAlgn="auto" latinLnBrk="0" hangingPunct="1">
                <a:lnSpc>
                  <a:spcPct val="100000"/>
                </a:lnSpc>
                <a:spcBef>
                  <a:spcPts val="0"/>
                </a:spcBef>
                <a:spcAft>
                  <a:spcPts val="0"/>
                </a:spcAft>
                <a:buClrTx/>
                <a:buSzTx/>
                <a:buFontTx/>
                <a:buNone/>
                <a:defRPr/>
              </a:pPr>
              <a:endParaRPr lang="ko-KR" altLang="en-US"/>
            </a:p>
          </p:txBody>
        </p:sp>
        <p:sp>
          <p:nvSpPr>
            <p:cNvPr id="44" name="íṧḻiďè"/>
            <p:cNvSpPr/>
            <p:nvPr/>
          </p:nvSpPr>
          <p:spPr bwMode="auto">
            <a:xfrm>
              <a:off x="5788025" y="1467465"/>
              <a:ext cx="5888990" cy="126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pc="100" dirty="0">
                  <a:latin typeface="思源黑体 Normal" panose="020B0400000000000000" charset="-122"/>
                  <a:ea typeface="思源黑体 Normal" panose="020B0400000000000000" charset="-122"/>
                </a:rPr>
                <a:t>辨别真伪、分清主次</a:t>
              </a:r>
              <a:endParaRPr lang="en-US" altLang="zh-CN" spc="100" dirty="0">
                <a:latin typeface="思源黑体 Normal" panose="020B0400000000000000" charset="-122"/>
                <a:ea typeface="思源黑体 Normal" panose="020B0400000000000000" charset="-122"/>
              </a:endParaRPr>
            </a:p>
            <a:p>
              <a:pPr algn="l">
                <a:lnSpc>
                  <a:spcPct val="150000"/>
                </a:lnSpc>
                <a:buClrTx/>
                <a:buSzTx/>
                <a:buFontTx/>
              </a:pPr>
              <a:r>
                <a:rPr lang="zh-CN" altLang="en-US" sz="1600" dirty="0">
                  <a:latin typeface="思源黑体 Normal" panose="020B0400000000000000" charset="-122"/>
                  <a:ea typeface="思源黑体 Normal" panose="020B0400000000000000" charset="-122"/>
                </a:rPr>
                <a:t>首先要对信息分类、加工、整理，注意</a:t>
              </a:r>
              <a:r>
                <a:rPr lang="zh-CN" altLang="en-US" sz="1600" dirty="0">
                  <a:latin typeface="思源黑体 Normal" panose="020B0400000000000000" charset="-122"/>
                  <a:ea typeface="思源黑体 Normal" panose="020B0400000000000000" charset="-122"/>
                  <a:sym typeface="+mn-ea"/>
                </a:rPr>
                <a:t>鉴别信息</a:t>
              </a:r>
              <a:r>
                <a:rPr lang="zh-CN" altLang="en-US" sz="1600" dirty="0">
                  <a:latin typeface="思源黑体 Normal" panose="020B0400000000000000" charset="-122"/>
                  <a:ea typeface="思源黑体 Normal" panose="020B0400000000000000" charset="-122"/>
                </a:rPr>
                <a:t>的真伪，然后将与专业及兴趣有关的信息提取出来，选择自己最需要的。</a:t>
              </a:r>
              <a:endParaRPr lang="zh-CN" altLang="en-US" sz="1600" dirty="0">
                <a:latin typeface="思源黑体 Normal" panose="020B0400000000000000" charset="-122"/>
                <a:ea typeface="思源黑体 Normal" panose="020B0400000000000000" charset="-122"/>
              </a:endParaRPr>
            </a:p>
          </p:txBody>
        </p:sp>
        <p:sp>
          <p:nvSpPr>
            <p:cNvPr id="45" name="îṣļiďé"/>
            <p:cNvSpPr/>
            <p:nvPr/>
          </p:nvSpPr>
          <p:spPr bwMode="auto">
            <a:xfrm>
              <a:off x="6714490" y="2981305"/>
              <a:ext cx="4961890" cy="129032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a:lnSpc>
                  <a:spcPct val="150000"/>
                </a:lnSpc>
                <a:buClrTx/>
                <a:buSzTx/>
                <a:buFontTx/>
              </a:pPr>
              <a:r>
                <a:rPr lang="en-US" altLang="zh-CN" dirty="0">
                  <a:latin typeface="思源黑体 Normal" panose="020B0400000000000000" charset="-122"/>
                  <a:ea typeface="思源黑体 Normal" panose="020B0400000000000000" charset="-122"/>
                  <a:sym typeface="+mn-ea"/>
                </a:rPr>
                <a:t>纵深了解</a:t>
              </a:r>
              <a:endParaRPr lang="en-US" altLang="zh-CN" dirty="0">
                <a:latin typeface="思源黑体 Normal" panose="020B0400000000000000" charset="-122"/>
                <a:ea typeface="思源黑体 Normal" panose="020B0400000000000000" charset="-122"/>
                <a:sym typeface="+mn-ea"/>
              </a:endParaRPr>
            </a:p>
            <a:p>
              <a:pPr lvl="0" algn="just">
                <a:lnSpc>
                  <a:spcPct val="150000"/>
                </a:lnSpc>
                <a:buClrTx/>
                <a:buSzTx/>
                <a:buFontTx/>
              </a:pPr>
              <a:r>
                <a:rPr lang="zh-CN" altLang="en-US" sz="1600" dirty="0">
                  <a:latin typeface="思源黑体 Normal" panose="020B0400000000000000" charset="-122"/>
                  <a:ea typeface="思源黑体 Normal" panose="020B0400000000000000" charset="-122"/>
                  <a:sym typeface="+mn-ea"/>
                </a:rPr>
                <a:t>对于重要信息要寻根究底，争取对该单位和职位有一个较为深入的认识与了解。</a:t>
              </a:r>
              <a:endParaRPr lang="zh-CN" altLang="en-US" sz="1600" dirty="0">
                <a:latin typeface="思源黑体 Normal" panose="020B0400000000000000" charset="-122"/>
                <a:ea typeface="思源黑体 Normal" panose="020B0400000000000000" charset="-122"/>
                <a:sym typeface="+mn-ea"/>
              </a:endParaRPr>
            </a:p>
          </p:txBody>
        </p:sp>
        <p:sp>
          <p:nvSpPr>
            <p:cNvPr id="46" name="ï$ḷiďê"/>
            <p:cNvSpPr/>
            <p:nvPr/>
          </p:nvSpPr>
          <p:spPr bwMode="auto">
            <a:xfrm>
              <a:off x="5859145" y="4474825"/>
              <a:ext cx="5817235" cy="151193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a:lnSpc>
                  <a:spcPct val="150000"/>
                </a:lnSpc>
                <a:buClrTx/>
                <a:buSzTx/>
                <a:buFontTx/>
              </a:pPr>
              <a:r>
                <a:rPr lang="en-US" altLang="zh-CN" dirty="0">
                  <a:latin typeface="思源黑体 Normal" panose="020B0400000000000000" charset="-122"/>
                  <a:ea typeface="思源黑体 Normal" panose="020B0400000000000000" charset="-122"/>
                  <a:sym typeface="+mn-ea"/>
                </a:rPr>
                <a:t>人职匹配</a:t>
              </a:r>
              <a:endParaRPr lang="en-US" altLang="zh-CN" dirty="0">
                <a:latin typeface="思源黑体 Normal" panose="020B0400000000000000" charset="-122"/>
                <a:ea typeface="思源黑体 Normal" panose="020B0400000000000000" charset="-122"/>
                <a:sym typeface="+mn-ea"/>
              </a:endParaRPr>
            </a:p>
            <a:p>
              <a:pPr lvl="0" algn="just">
                <a:lnSpc>
                  <a:spcPct val="150000"/>
                </a:lnSpc>
                <a:buClrTx/>
                <a:buSzTx/>
                <a:buFontTx/>
              </a:pPr>
              <a:r>
                <a:rPr lang="zh-CN" altLang="en-US" sz="1600" dirty="0">
                  <a:latin typeface="思源黑体 Normal" panose="020B0400000000000000" charset="-122"/>
                  <a:ea typeface="思源黑体 Normal" panose="020B0400000000000000" charset="-122"/>
                  <a:sym typeface="+mn-ea"/>
                </a:rPr>
                <a:t>筛选</a:t>
              </a:r>
              <a:r>
                <a:rPr lang="en-US" altLang="zh-CN" sz="1600" dirty="0">
                  <a:latin typeface="思源黑体 Normal" panose="020B0400000000000000" charset="-122"/>
                  <a:ea typeface="思源黑体 Normal" panose="020B0400000000000000" charset="-122"/>
                  <a:sym typeface="+mn-ea"/>
                </a:rPr>
                <a:t>信息</a:t>
              </a:r>
              <a:r>
                <a:rPr lang="zh-CN" altLang="en-US" sz="1600" dirty="0">
                  <a:latin typeface="思源黑体 Normal" panose="020B0400000000000000" charset="-122"/>
                  <a:ea typeface="思源黑体 Normal" panose="020B0400000000000000" charset="-122"/>
                  <a:sym typeface="+mn-ea"/>
                </a:rPr>
                <a:t>时，</a:t>
              </a:r>
              <a:r>
                <a:rPr lang="en-US" altLang="zh-CN" sz="1600" dirty="0">
                  <a:latin typeface="思源黑体 Normal" panose="020B0400000000000000" charset="-122"/>
                  <a:ea typeface="思源黑体 Normal" panose="020B0400000000000000" charset="-122"/>
                  <a:sym typeface="+mn-ea"/>
                </a:rPr>
                <a:t>要结合自己的兴趣、爱好、能力等条件，</a:t>
              </a:r>
              <a:r>
                <a:rPr lang="zh-CN" altLang="en-US" sz="1600" dirty="0">
                  <a:latin typeface="思源黑体 Normal" panose="020B0400000000000000" charset="-122"/>
                  <a:ea typeface="思源黑体 Normal" panose="020B0400000000000000" charset="-122"/>
                  <a:sym typeface="+mn-ea"/>
                </a:rPr>
                <a:t>选择</a:t>
              </a:r>
              <a:r>
                <a:rPr lang="en-US" altLang="zh-CN" sz="1600" dirty="0">
                  <a:latin typeface="思源黑体 Normal" panose="020B0400000000000000" charset="-122"/>
                  <a:ea typeface="思源黑体 Normal" panose="020B0400000000000000" charset="-122"/>
                  <a:sym typeface="+mn-ea"/>
                </a:rPr>
                <a:t>自己能够适应和胜任的职业。</a:t>
              </a:r>
              <a:endParaRPr lang="en-US" altLang="zh-CN" sz="1600" dirty="0">
                <a:latin typeface="思源黑体 Normal" panose="020B0400000000000000" charset="-122"/>
                <a:ea typeface="思源黑体 Normal" panose="020B0400000000000000" charset="-122"/>
                <a:sym typeface="+mn-ea"/>
              </a:endParaRPr>
            </a:p>
          </p:txBody>
        </p:sp>
      </p:grpSp>
    </p:spTree>
    <p:custDataLst>
      <p:tags r:id="rId6"/>
    </p:custData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768850" y="2111375"/>
            <a:ext cx="2658110" cy="265811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4" name="椭圆 13"/>
          <p:cNvSpPr/>
          <p:nvPr/>
        </p:nvSpPr>
        <p:spPr>
          <a:xfrm>
            <a:off x="5105400" y="2447925"/>
            <a:ext cx="1985010" cy="1985010"/>
          </a:xfrm>
          <a:prstGeom prst="ellipse">
            <a:avLst/>
          </a:prstGeom>
          <a:solidFill>
            <a:schemeClr val="accent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7" name="Freeform 9"/>
          <p:cNvSpPr/>
          <p:nvPr/>
        </p:nvSpPr>
        <p:spPr bwMode="auto">
          <a:xfrm>
            <a:off x="7268845" y="1222375"/>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9" name="Rectangle 19"/>
          <p:cNvSpPr>
            <a:spLocks noChangeArrowheads="1"/>
          </p:cNvSpPr>
          <p:nvPr/>
        </p:nvSpPr>
        <p:spPr bwMode="auto">
          <a:xfrm>
            <a:off x="7456170" y="1329055"/>
            <a:ext cx="344678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第五章 就业政策与就业制度</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1" name="Freeform 10"/>
          <p:cNvSpPr/>
          <p:nvPr/>
        </p:nvSpPr>
        <p:spPr bwMode="auto">
          <a:xfrm>
            <a:off x="7863205" y="2472690"/>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32" name="Rectangle 20"/>
          <p:cNvSpPr>
            <a:spLocks noChangeArrowheads="1"/>
          </p:cNvSpPr>
          <p:nvPr/>
        </p:nvSpPr>
        <p:spPr bwMode="auto">
          <a:xfrm>
            <a:off x="7967980" y="2586355"/>
            <a:ext cx="3626485" cy="30734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2000" spc="300" dirty="0">
                <a:solidFill>
                  <a:srgbClr val="C00000"/>
                </a:solidFill>
                <a:effectLst/>
                <a:latin typeface="思源黑体 Normal" panose="020B0400000000000000" charset="-122"/>
                <a:ea typeface="思源黑体 Normal" panose="020B0400000000000000" charset="-122"/>
                <a:cs typeface="思源黑体 Normal" panose="020B0400000000000000" charset="-122"/>
                <a:sym typeface="+mn-lt"/>
              </a:rPr>
              <a:t>第六章 就业信息获取与筛选</a:t>
            </a:r>
            <a:endParaRPr lang="zh-CN" altLang="zh-CN" sz="2000" spc="300" dirty="0">
              <a:solidFill>
                <a:srgbClr val="C00000"/>
              </a:solidFill>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4" name="Freeform 11"/>
          <p:cNvSpPr/>
          <p:nvPr/>
        </p:nvSpPr>
        <p:spPr bwMode="auto">
          <a:xfrm>
            <a:off x="7871460" y="3798570"/>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5" name="Rectangle 21"/>
          <p:cNvSpPr>
            <a:spLocks noChangeArrowheads="1"/>
          </p:cNvSpPr>
          <p:nvPr/>
        </p:nvSpPr>
        <p:spPr bwMode="auto">
          <a:xfrm>
            <a:off x="8388985" y="3905885"/>
            <a:ext cx="284861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第七章 实施求职行动</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7" name="Freeform 12"/>
          <p:cNvSpPr/>
          <p:nvPr/>
        </p:nvSpPr>
        <p:spPr bwMode="auto">
          <a:xfrm>
            <a:off x="7289800" y="509841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8" name="Rectangle 22"/>
          <p:cNvSpPr>
            <a:spLocks noChangeArrowheads="1"/>
          </p:cNvSpPr>
          <p:nvPr/>
        </p:nvSpPr>
        <p:spPr bwMode="auto">
          <a:xfrm>
            <a:off x="7856855" y="5196840"/>
            <a:ext cx="265430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第八章 维护就业权益</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24" name="椭圆 23"/>
          <p:cNvSpPr/>
          <p:nvPr/>
        </p:nvSpPr>
        <p:spPr>
          <a:xfrm>
            <a:off x="5314950" y="2656840"/>
            <a:ext cx="1569720" cy="1569720"/>
          </a:xfrm>
          <a:prstGeom prst="ellipse">
            <a:avLst/>
          </a:prstGeom>
          <a:solidFill>
            <a:schemeClr val="bg1">
              <a:lumMod val="95000"/>
            </a:schemeClr>
          </a:solidFill>
          <a:ln w="50800">
            <a:noFill/>
          </a:ln>
          <a:effectLst>
            <a:outerShdw blurRad="152400" dist="762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5" name="Rectangle 17"/>
          <p:cNvSpPr>
            <a:spLocks noChangeArrowheads="1"/>
          </p:cNvSpPr>
          <p:nvPr/>
        </p:nvSpPr>
        <p:spPr bwMode="auto">
          <a:xfrm>
            <a:off x="5269865" y="3263900"/>
            <a:ext cx="1643380" cy="33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rPr>
              <a:t>课程大纲</a:t>
            </a:r>
            <a:endPar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endParaRPr>
          </a:p>
        </p:txBody>
      </p:sp>
      <p:sp>
        <p:nvSpPr>
          <p:cNvPr id="8" name="Freeform 25"/>
          <p:cNvSpPr/>
          <p:nvPr/>
        </p:nvSpPr>
        <p:spPr bwMode="auto">
          <a:xfrm>
            <a:off x="6223000" y="1939925"/>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0" name="Freeform 25"/>
          <p:cNvSpPr/>
          <p:nvPr/>
        </p:nvSpPr>
        <p:spPr bwMode="auto">
          <a:xfrm flipH="1">
            <a:off x="4547870" y="1940560"/>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79" name="Freeform 9"/>
          <p:cNvSpPr/>
          <p:nvPr/>
        </p:nvSpPr>
        <p:spPr bwMode="auto">
          <a:xfrm flipH="1">
            <a:off x="1153160" y="1223010"/>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0" name="Rectangle 19"/>
          <p:cNvSpPr>
            <a:spLocks noChangeArrowheads="1"/>
          </p:cNvSpPr>
          <p:nvPr/>
        </p:nvSpPr>
        <p:spPr bwMode="auto">
          <a:xfrm flipH="1">
            <a:off x="1566545" y="1322070"/>
            <a:ext cx="296037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第一章 认识高职教育</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2" name="Freeform 10"/>
          <p:cNvSpPr/>
          <p:nvPr/>
        </p:nvSpPr>
        <p:spPr bwMode="auto">
          <a:xfrm flipH="1">
            <a:off x="558165" y="2473325"/>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3" name="Rectangle 20"/>
          <p:cNvSpPr>
            <a:spLocks noChangeArrowheads="1"/>
          </p:cNvSpPr>
          <p:nvPr/>
        </p:nvSpPr>
        <p:spPr bwMode="auto">
          <a:xfrm flipH="1">
            <a:off x="1010285" y="2586990"/>
            <a:ext cx="288099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第二章 学会自我探索</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5" name="Freeform 11"/>
          <p:cNvSpPr/>
          <p:nvPr/>
        </p:nvSpPr>
        <p:spPr bwMode="auto">
          <a:xfrm flipH="1">
            <a:off x="548005" y="3799205"/>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6" name="Rectangle 21"/>
          <p:cNvSpPr>
            <a:spLocks noChangeArrowheads="1"/>
          </p:cNvSpPr>
          <p:nvPr/>
        </p:nvSpPr>
        <p:spPr bwMode="auto">
          <a:xfrm flipH="1">
            <a:off x="998855" y="3906520"/>
            <a:ext cx="288163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第三章 客观认识职场</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8" name="Freeform 12"/>
          <p:cNvSpPr/>
          <p:nvPr/>
        </p:nvSpPr>
        <p:spPr bwMode="auto">
          <a:xfrm flipH="1">
            <a:off x="1132205" y="509968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9" name="Rectangle 22"/>
          <p:cNvSpPr>
            <a:spLocks noChangeArrowheads="1"/>
          </p:cNvSpPr>
          <p:nvPr/>
        </p:nvSpPr>
        <p:spPr bwMode="auto">
          <a:xfrm flipH="1">
            <a:off x="1261745" y="5198745"/>
            <a:ext cx="352933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第四章 制订职业生涯规划</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18" name="圆角矩形 117"/>
          <p:cNvSpPr/>
          <p:nvPr/>
        </p:nvSpPr>
        <p:spPr>
          <a:xfrm>
            <a:off x="333375" y="618490"/>
            <a:ext cx="11520000" cy="5652000"/>
          </a:xfrm>
          <a:prstGeom prst="roundRect">
            <a:avLst/>
          </a:prstGeom>
          <a:noFill/>
          <a:ln w="38100">
            <a:solidFill>
              <a:srgbClr val="D4D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就业信息的处理方法</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cxnSp>
        <p:nvCxnSpPr>
          <p:cNvPr id="22" name="Straight Connector 1"/>
          <p:cNvCxnSpPr/>
          <p:nvPr/>
        </p:nvCxnSpPr>
        <p:spPr>
          <a:xfrm>
            <a:off x="965200" y="3656965"/>
            <a:ext cx="1024318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Arrow Connector 7"/>
          <p:cNvCxnSpPr>
            <a:endCxn id="53" idx="2"/>
          </p:cNvCxnSpPr>
          <p:nvPr/>
        </p:nvCxnSpPr>
        <p:spPr>
          <a:xfrm flipV="1">
            <a:off x="1765935" y="2810510"/>
            <a:ext cx="0" cy="694055"/>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8"/>
          <p:cNvCxnSpPr>
            <a:endCxn id="63" idx="0"/>
          </p:cNvCxnSpPr>
          <p:nvPr/>
        </p:nvCxnSpPr>
        <p:spPr>
          <a:xfrm>
            <a:off x="4003040" y="3869055"/>
            <a:ext cx="0" cy="672465"/>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9"/>
          <p:cNvCxnSpPr>
            <a:endCxn id="43" idx="2"/>
          </p:cNvCxnSpPr>
          <p:nvPr/>
        </p:nvCxnSpPr>
        <p:spPr>
          <a:xfrm flipV="1">
            <a:off x="6182995" y="2804160"/>
            <a:ext cx="0" cy="697230"/>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0"/>
          <p:cNvCxnSpPr>
            <a:endCxn id="60" idx="0"/>
          </p:cNvCxnSpPr>
          <p:nvPr/>
        </p:nvCxnSpPr>
        <p:spPr>
          <a:xfrm>
            <a:off x="8219440" y="3840480"/>
            <a:ext cx="0" cy="701040"/>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1"/>
          <p:cNvCxnSpPr>
            <a:endCxn id="66" idx="2"/>
          </p:cNvCxnSpPr>
          <p:nvPr/>
        </p:nvCxnSpPr>
        <p:spPr>
          <a:xfrm flipH="1" flipV="1">
            <a:off x="10355580" y="2804160"/>
            <a:ext cx="0" cy="668655"/>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val 87"/>
          <p:cNvSpPr/>
          <p:nvPr/>
        </p:nvSpPr>
        <p:spPr>
          <a:xfrm>
            <a:off x="1597025" y="3470275"/>
            <a:ext cx="367665" cy="360045"/>
          </a:xfrm>
          <a:prstGeom prst="ellipse">
            <a:avLst/>
          </a:prstGeom>
          <a:solidFill>
            <a:schemeClr val="accent1">
              <a:lumMod val="75000"/>
            </a:schemeClr>
          </a:solidFill>
          <a:ln>
            <a:noFill/>
          </a:ln>
          <a:effectLst>
            <a:outerShdw blurRad="63500" algn="ctr" rotWithShape="0">
              <a:prstClr val="black">
                <a:alpha val="40000"/>
              </a:prstClr>
            </a:outerShdw>
          </a:effectLst>
        </p:spPr>
        <p:txBody>
          <a:bodyPr rtlCol="0" anchor="ctr"/>
          <a:lstStyle/>
          <a:p>
            <a:pPr algn="ctr"/>
            <a:r>
              <a:rPr lang="en-US" kern="0" spc="10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rPr>
              <a:t>1</a:t>
            </a:r>
            <a:endParaRPr lang="en-US" kern="0" spc="10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endParaRPr>
          </a:p>
        </p:txBody>
      </p:sp>
      <p:sp>
        <p:nvSpPr>
          <p:cNvPr id="38" name="Oval 88"/>
          <p:cNvSpPr/>
          <p:nvPr/>
        </p:nvSpPr>
        <p:spPr>
          <a:xfrm>
            <a:off x="3834130" y="3470275"/>
            <a:ext cx="367665" cy="360045"/>
          </a:xfrm>
          <a:prstGeom prst="ellipse">
            <a:avLst/>
          </a:prstGeom>
          <a:solidFill>
            <a:schemeClr val="accent2"/>
          </a:solidFill>
          <a:ln>
            <a:noFill/>
          </a:ln>
          <a:effectLst>
            <a:outerShdw blurRad="63500" algn="ctr" rotWithShape="0">
              <a:prstClr val="black">
                <a:alpha val="40000"/>
              </a:prstClr>
            </a:outerShdw>
          </a:effectLst>
        </p:spPr>
        <p:txBody>
          <a:bodyPr rtlCol="0" anchor="ctr"/>
          <a:lstStyle/>
          <a:p>
            <a:pPr algn="ctr"/>
            <a:r>
              <a:rPr lang="en-US" kern="0" spc="100" dirty="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rPr>
              <a:t>2</a:t>
            </a:r>
            <a:endParaRPr lang="en-US" kern="0" spc="100" dirty="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endParaRPr>
          </a:p>
        </p:txBody>
      </p:sp>
      <p:sp>
        <p:nvSpPr>
          <p:cNvPr id="39" name="Oval 89"/>
          <p:cNvSpPr/>
          <p:nvPr/>
        </p:nvSpPr>
        <p:spPr>
          <a:xfrm>
            <a:off x="6012180" y="3470275"/>
            <a:ext cx="367665" cy="360045"/>
          </a:xfrm>
          <a:prstGeom prst="ellipse">
            <a:avLst/>
          </a:prstGeom>
          <a:solidFill>
            <a:schemeClr val="accent1">
              <a:lumMod val="75000"/>
            </a:schemeClr>
          </a:solidFill>
          <a:ln>
            <a:noFill/>
          </a:ln>
          <a:effectLst>
            <a:outerShdw blurRad="63500" algn="ctr" rotWithShape="0">
              <a:prstClr val="black">
                <a:alpha val="40000"/>
              </a:prstClr>
            </a:outerShdw>
          </a:effectLst>
        </p:spPr>
        <p:txBody>
          <a:bodyPr rtlCol="0" anchor="ctr"/>
          <a:lstStyle/>
          <a:p>
            <a:pPr algn="ctr"/>
            <a:r>
              <a:rPr lang="en-US" kern="0" spc="10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rPr>
              <a:t>3</a:t>
            </a:r>
            <a:endParaRPr lang="en-US" kern="0" spc="10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endParaRPr>
          </a:p>
        </p:txBody>
      </p:sp>
      <p:sp>
        <p:nvSpPr>
          <p:cNvPr id="40" name="Oval 90"/>
          <p:cNvSpPr/>
          <p:nvPr/>
        </p:nvSpPr>
        <p:spPr>
          <a:xfrm>
            <a:off x="8035290" y="3470275"/>
            <a:ext cx="367665" cy="360045"/>
          </a:xfrm>
          <a:prstGeom prst="ellipse">
            <a:avLst/>
          </a:prstGeom>
          <a:solidFill>
            <a:schemeClr val="accent2"/>
          </a:solidFill>
          <a:ln>
            <a:noFill/>
          </a:ln>
          <a:effectLst>
            <a:outerShdw blurRad="63500" algn="ctr" rotWithShape="0">
              <a:prstClr val="black">
                <a:alpha val="40000"/>
              </a:prstClr>
            </a:outerShdw>
          </a:effectLst>
        </p:spPr>
        <p:txBody>
          <a:bodyPr rtlCol="0" anchor="ctr"/>
          <a:lstStyle/>
          <a:p>
            <a:pPr algn="ctr"/>
            <a:r>
              <a:rPr lang="en-US" kern="0" spc="100" dirty="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rPr>
              <a:t>4</a:t>
            </a:r>
            <a:endParaRPr lang="en-US" kern="0" spc="100" dirty="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endParaRPr>
          </a:p>
        </p:txBody>
      </p:sp>
      <p:sp>
        <p:nvSpPr>
          <p:cNvPr id="41" name="Oval 91"/>
          <p:cNvSpPr/>
          <p:nvPr/>
        </p:nvSpPr>
        <p:spPr>
          <a:xfrm>
            <a:off x="10165715" y="3470275"/>
            <a:ext cx="367665" cy="360045"/>
          </a:xfrm>
          <a:prstGeom prst="ellipse">
            <a:avLst/>
          </a:prstGeom>
          <a:solidFill>
            <a:schemeClr val="accent1">
              <a:lumMod val="75000"/>
            </a:schemeClr>
          </a:solidFill>
          <a:ln>
            <a:noFill/>
          </a:ln>
          <a:effectLst>
            <a:outerShdw blurRad="63500" algn="ctr" rotWithShape="0">
              <a:prstClr val="black">
                <a:alpha val="40000"/>
              </a:prstClr>
            </a:outerShdw>
          </a:effectLst>
        </p:spPr>
        <p:txBody>
          <a:bodyPr rtlCol="0" anchor="ctr"/>
          <a:lstStyle/>
          <a:p>
            <a:pPr algn="ctr"/>
            <a:r>
              <a:rPr lang="en-US" kern="0" spc="10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rPr>
              <a:t>5</a:t>
            </a:r>
            <a:endParaRPr lang="en-US" kern="0" spc="10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endParaRPr>
          </a:p>
        </p:txBody>
      </p:sp>
      <p:grpSp>
        <p:nvGrpSpPr>
          <p:cNvPr id="42" name="Group 4"/>
          <p:cNvGrpSpPr/>
          <p:nvPr/>
        </p:nvGrpSpPr>
        <p:grpSpPr>
          <a:xfrm rot="0">
            <a:off x="5605145" y="1671955"/>
            <a:ext cx="1156335" cy="1132205"/>
            <a:chOff x="5662068" y="1799896"/>
            <a:chExt cx="1110386" cy="1110386"/>
          </a:xfrm>
        </p:grpSpPr>
        <p:sp>
          <p:nvSpPr>
            <p:cNvPr id="43" name="Rounded Rectangle 24"/>
            <p:cNvSpPr/>
            <p:nvPr/>
          </p:nvSpPr>
          <p:spPr>
            <a:xfrm>
              <a:off x="5662068" y="1799896"/>
              <a:ext cx="1110386" cy="1110386"/>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kern="0" spc="100" dirty="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endParaRPr>
            </a:p>
          </p:txBody>
        </p:sp>
        <p:grpSp>
          <p:nvGrpSpPr>
            <p:cNvPr id="44" name="Group 69"/>
            <p:cNvGrpSpPr/>
            <p:nvPr/>
          </p:nvGrpSpPr>
          <p:grpSpPr>
            <a:xfrm>
              <a:off x="6005181" y="2102968"/>
              <a:ext cx="416011" cy="515998"/>
              <a:chOff x="6429376" y="766763"/>
              <a:chExt cx="369888" cy="458788"/>
            </a:xfrm>
            <a:solidFill>
              <a:schemeClr val="bg1"/>
            </a:solidFill>
          </p:grpSpPr>
          <p:sp>
            <p:nvSpPr>
              <p:cNvPr id="45" name="Freeform 9"/>
              <p:cNvSpPr>
                <a:spLocks noEditPoints="1"/>
              </p:cNvSpPr>
              <p:nvPr/>
            </p:nvSpPr>
            <p:spPr bwMode="auto">
              <a:xfrm>
                <a:off x="6429376" y="766763"/>
                <a:ext cx="369888" cy="458788"/>
              </a:xfrm>
              <a:custGeom>
                <a:avLst/>
                <a:gdLst>
                  <a:gd name="T0" fmla="*/ 0 w 233"/>
                  <a:gd name="T1" fmla="*/ 0 h 289"/>
                  <a:gd name="T2" fmla="*/ 0 w 233"/>
                  <a:gd name="T3" fmla="*/ 289 h 289"/>
                  <a:gd name="T4" fmla="*/ 233 w 233"/>
                  <a:gd name="T5" fmla="*/ 289 h 289"/>
                  <a:gd name="T6" fmla="*/ 233 w 233"/>
                  <a:gd name="T7" fmla="*/ 0 h 289"/>
                  <a:gd name="T8" fmla="*/ 0 w 233"/>
                  <a:gd name="T9" fmla="*/ 0 h 289"/>
                  <a:gd name="T10" fmla="*/ 210 w 233"/>
                  <a:gd name="T11" fmla="*/ 260 h 289"/>
                  <a:gd name="T12" fmla="*/ 19 w 233"/>
                  <a:gd name="T13" fmla="*/ 260 h 289"/>
                  <a:gd name="T14" fmla="*/ 19 w 233"/>
                  <a:gd name="T15" fmla="*/ 28 h 289"/>
                  <a:gd name="T16" fmla="*/ 210 w 233"/>
                  <a:gd name="T17" fmla="*/ 28 h 289"/>
                  <a:gd name="T18" fmla="*/ 210 w 233"/>
                  <a:gd name="T19" fmla="*/ 26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89">
                    <a:moveTo>
                      <a:pt x="0" y="0"/>
                    </a:moveTo>
                    <a:lnTo>
                      <a:pt x="0" y="289"/>
                    </a:lnTo>
                    <a:lnTo>
                      <a:pt x="233" y="289"/>
                    </a:lnTo>
                    <a:lnTo>
                      <a:pt x="233" y="0"/>
                    </a:lnTo>
                    <a:lnTo>
                      <a:pt x="0" y="0"/>
                    </a:lnTo>
                    <a:close/>
                    <a:moveTo>
                      <a:pt x="210" y="260"/>
                    </a:moveTo>
                    <a:lnTo>
                      <a:pt x="19" y="260"/>
                    </a:lnTo>
                    <a:lnTo>
                      <a:pt x="19" y="28"/>
                    </a:lnTo>
                    <a:lnTo>
                      <a:pt x="210" y="28"/>
                    </a:lnTo>
                    <a:lnTo>
                      <a:pt x="210" y="2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kern="0" spc="100">
                  <a:latin typeface="思源黑体 Normal" panose="020B0400000000000000" charset="-122"/>
                  <a:ea typeface="思源黑体 Normal" panose="020B0400000000000000" charset="-122"/>
                  <a:sym typeface="字魂105号-简雅黑" panose="00000500000000000000" pitchFamily="2" charset="-122"/>
                </a:endParaRPr>
              </a:p>
            </p:txBody>
          </p:sp>
          <p:sp>
            <p:nvSpPr>
              <p:cNvPr id="46" name="Rectangle 10"/>
              <p:cNvSpPr>
                <a:spLocks noChangeArrowheads="1"/>
              </p:cNvSpPr>
              <p:nvPr/>
            </p:nvSpPr>
            <p:spPr bwMode="auto">
              <a:xfrm>
                <a:off x="6478588" y="830263"/>
                <a:ext cx="49213" cy="49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kern="0" spc="100">
                  <a:latin typeface="思源黑体 Normal" panose="020B0400000000000000" charset="-122"/>
                  <a:ea typeface="思源黑体 Normal" panose="020B0400000000000000" charset="-122"/>
                  <a:sym typeface="字魂105号-简雅黑" panose="00000500000000000000" pitchFamily="2" charset="-122"/>
                </a:endParaRPr>
              </a:p>
            </p:txBody>
          </p:sp>
          <p:sp>
            <p:nvSpPr>
              <p:cNvPr id="47" name="Rectangle 11"/>
              <p:cNvSpPr>
                <a:spLocks noChangeArrowheads="1"/>
              </p:cNvSpPr>
              <p:nvPr/>
            </p:nvSpPr>
            <p:spPr bwMode="auto">
              <a:xfrm>
                <a:off x="6689726" y="830263"/>
                <a:ext cx="49213" cy="49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kern="0" spc="100">
                  <a:latin typeface="思源黑体 Normal" panose="020B0400000000000000" charset="-122"/>
                  <a:ea typeface="思源黑体 Normal" panose="020B0400000000000000" charset="-122"/>
                  <a:sym typeface="字魂105号-简雅黑" panose="00000500000000000000" pitchFamily="2" charset="-122"/>
                </a:endParaRPr>
              </a:p>
            </p:txBody>
          </p:sp>
          <p:sp>
            <p:nvSpPr>
              <p:cNvPr id="48" name="Rectangle 12"/>
              <p:cNvSpPr>
                <a:spLocks noChangeArrowheads="1"/>
              </p:cNvSpPr>
              <p:nvPr/>
            </p:nvSpPr>
            <p:spPr bwMode="auto">
              <a:xfrm>
                <a:off x="6478588" y="1114426"/>
                <a:ext cx="49213"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kern="0" spc="100">
                  <a:latin typeface="思源黑体 Normal" panose="020B0400000000000000" charset="-122"/>
                  <a:ea typeface="思源黑体 Normal" panose="020B0400000000000000" charset="-122"/>
                  <a:sym typeface="字魂105号-简雅黑" panose="00000500000000000000" pitchFamily="2" charset="-122"/>
                </a:endParaRPr>
              </a:p>
            </p:txBody>
          </p:sp>
          <p:sp>
            <p:nvSpPr>
              <p:cNvPr id="49" name="Rectangle 13"/>
              <p:cNvSpPr>
                <a:spLocks noChangeArrowheads="1"/>
              </p:cNvSpPr>
              <p:nvPr/>
            </p:nvSpPr>
            <p:spPr bwMode="auto">
              <a:xfrm>
                <a:off x="6689726" y="1114426"/>
                <a:ext cx="49213"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kern="0" spc="100">
                  <a:latin typeface="思源黑体 Normal" panose="020B0400000000000000" charset="-122"/>
                  <a:ea typeface="思源黑体 Normal" panose="020B0400000000000000" charset="-122"/>
                  <a:sym typeface="字魂105号-简雅黑" panose="00000500000000000000" pitchFamily="2" charset="-122"/>
                </a:endParaRPr>
              </a:p>
            </p:txBody>
          </p:sp>
          <p:sp>
            <p:nvSpPr>
              <p:cNvPr id="50" name="Freeform 14"/>
              <p:cNvSpPr>
                <a:spLocks noEditPoints="1"/>
              </p:cNvSpPr>
              <p:nvPr/>
            </p:nvSpPr>
            <p:spPr bwMode="auto">
              <a:xfrm>
                <a:off x="6497638" y="884238"/>
                <a:ext cx="222250" cy="223838"/>
              </a:xfrm>
              <a:custGeom>
                <a:avLst/>
                <a:gdLst>
                  <a:gd name="T0" fmla="*/ 30 w 59"/>
                  <a:gd name="T1" fmla="*/ 0 h 59"/>
                  <a:gd name="T2" fmla="*/ 16 w 59"/>
                  <a:gd name="T3" fmla="*/ 4 h 59"/>
                  <a:gd name="T4" fmla="*/ 24 w 59"/>
                  <a:gd name="T5" fmla="*/ 23 h 59"/>
                  <a:gd name="T6" fmla="*/ 9 w 59"/>
                  <a:gd name="T7" fmla="*/ 8 h 59"/>
                  <a:gd name="T8" fmla="*/ 0 w 59"/>
                  <a:gd name="T9" fmla="*/ 30 h 59"/>
                  <a:gd name="T10" fmla="*/ 30 w 59"/>
                  <a:gd name="T11" fmla="*/ 59 h 59"/>
                  <a:gd name="T12" fmla="*/ 59 w 59"/>
                  <a:gd name="T13" fmla="*/ 30 h 59"/>
                  <a:gd name="T14" fmla="*/ 30 w 59"/>
                  <a:gd name="T15" fmla="*/ 0 h 59"/>
                  <a:gd name="T16" fmla="*/ 30 w 59"/>
                  <a:gd name="T17" fmla="*/ 36 h 59"/>
                  <a:gd name="T18" fmla="*/ 23 w 59"/>
                  <a:gd name="T19" fmla="*/ 30 h 59"/>
                  <a:gd name="T20" fmla="*/ 30 w 59"/>
                  <a:gd name="T21" fmla="*/ 23 h 59"/>
                  <a:gd name="T22" fmla="*/ 36 w 59"/>
                  <a:gd name="T23" fmla="*/ 30 h 59"/>
                  <a:gd name="T24" fmla="*/ 30 w 59"/>
                  <a:gd name="T25"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9">
                    <a:moveTo>
                      <a:pt x="30" y="0"/>
                    </a:moveTo>
                    <a:cubicBezTo>
                      <a:pt x="25" y="0"/>
                      <a:pt x="20" y="1"/>
                      <a:pt x="16" y="4"/>
                    </a:cubicBezTo>
                    <a:cubicBezTo>
                      <a:pt x="24" y="23"/>
                      <a:pt x="24" y="23"/>
                      <a:pt x="24" y="23"/>
                    </a:cubicBezTo>
                    <a:cubicBezTo>
                      <a:pt x="9" y="8"/>
                      <a:pt x="9" y="8"/>
                      <a:pt x="9" y="8"/>
                    </a:cubicBezTo>
                    <a:cubicBezTo>
                      <a:pt x="4" y="14"/>
                      <a:pt x="0" y="21"/>
                      <a:pt x="0" y="30"/>
                    </a:cubicBezTo>
                    <a:cubicBezTo>
                      <a:pt x="0" y="46"/>
                      <a:pt x="13" y="59"/>
                      <a:pt x="30" y="59"/>
                    </a:cubicBezTo>
                    <a:cubicBezTo>
                      <a:pt x="46" y="59"/>
                      <a:pt x="59" y="46"/>
                      <a:pt x="59" y="30"/>
                    </a:cubicBezTo>
                    <a:cubicBezTo>
                      <a:pt x="59" y="13"/>
                      <a:pt x="46" y="0"/>
                      <a:pt x="30" y="0"/>
                    </a:cubicBezTo>
                    <a:close/>
                    <a:moveTo>
                      <a:pt x="30" y="36"/>
                    </a:moveTo>
                    <a:cubicBezTo>
                      <a:pt x="26" y="36"/>
                      <a:pt x="23" y="33"/>
                      <a:pt x="23" y="30"/>
                    </a:cubicBezTo>
                    <a:cubicBezTo>
                      <a:pt x="23" y="26"/>
                      <a:pt x="26" y="23"/>
                      <a:pt x="30" y="23"/>
                    </a:cubicBezTo>
                    <a:cubicBezTo>
                      <a:pt x="33" y="23"/>
                      <a:pt x="36" y="26"/>
                      <a:pt x="36" y="30"/>
                    </a:cubicBezTo>
                    <a:cubicBezTo>
                      <a:pt x="36" y="33"/>
                      <a:pt x="33" y="36"/>
                      <a:pt x="30" y="3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kern="0" spc="100">
                  <a:latin typeface="思源黑体 Normal" panose="020B0400000000000000" charset="-122"/>
                  <a:ea typeface="思源黑体 Normal" panose="020B0400000000000000" charset="-122"/>
                  <a:sym typeface="字魂105号-简雅黑" panose="00000500000000000000" pitchFamily="2" charset="-122"/>
                </a:endParaRPr>
              </a:p>
            </p:txBody>
          </p:sp>
          <p:sp>
            <p:nvSpPr>
              <p:cNvPr id="51" name="Freeform 15"/>
              <p:cNvSpPr/>
              <p:nvPr/>
            </p:nvSpPr>
            <p:spPr bwMode="auto">
              <a:xfrm>
                <a:off x="6505576" y="841376"/>
                <a:ext cx="71438" cy="106363"/>
              </a:xfrm>
              <a:custGeom>
                <a:avLst/>
                <a:gdLst>
                  <a:gd name="T0" fmla="*/ 0 w 45"/>
                  <a:gd name="T1" fmla="*/ 24 h 67"/>
                  <a:gd name="T2" fmla="*/ 45 w 45"/>
                  <a:gd name="T3" fmla="*/ 67 h 67"/>
                  <a:gd name="T4" fmla="*/ 14 w 45"/>
                  <a:gd name="T5" fmla="*/ 0 h 67"/>
                  <a:gd name="T6" fmla="*/ 0 w 45"/>
                  <a:gd name="T7" fmla="*/ 24 h 67"/>
                </a:gdLst>
                <a:ahLst/>
                <a:cxnLst>
                  <a:cxn ang="0">
                    <a:pos x="T0" y="T1"/>
                  </a:cxn>
                  <a:cxn ang="0">
                    <a:pos x="T2" y="T3"/>
                  </a:cxn>
                  <a:cxn ang="0">
                    <a:pos x="T4" y="T5"/>
                  </a:cxn>
                  <a:cxn ang="0">
                    <a:pos x="T6" y="T7"/>
                  </a:cxn>
                </a:cxnLst>
                <a:rect l="0" t="0" r="r" b="b"/>
                <a:pathLst>
                  <a:path w="45" h="67">
                    <a:moveTo>
                      <a:pt x="0" y="24"/>
                    </a:moveTo>
                    <a:lnTo>
                      <a:pt x="45" y="67"/>
                    </a:lnTo>
                    <a:lnTo>
                      <a:pt x="14" y="0"/>
                    </a:lnTo>
                    <a:lnTo>
                      <a:pt x="0" y="2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kern="0" spc="100">
                  <a:latin typeface="思源黑体 Normal" panose="020B0400000000000000" charset="-122"/>
                  <a:ea typeface="思源黑体 Normal" panose="020B0400000000000000" charset="-122"/>
                  <a:sym typeface="字魂105号-简雅黑" panose="00000500000000000000" pitchFamily="2" charset="-122"/>
                </a:endParaRPr>
              </a:p>
            </p:txBody>
          </p:sp>
        </p:grpSp>
      </p:grpSp>
      <p:sp>
        <p:nvSpPr>
          <p:cNvPr id="53" name="Rounded Rectangle 18"/>
          <p:cNvSpPr/>
          <p:nvPr/>
        </p:nvSpPr>
        <p:spPr>
          <a:xfrm>
            <a:off x="1187450" y="1678305"/>
            <a:ext cx="1156335" cy="1132205"/>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kern="0" spc="100" dirty="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endParaRPr>
          </a:p>
        </p:txBody>
      </p:sp>
      <p:grpSp>
        <p:nvGrpSpPr>
          <p:cNvPr id="59" name="Group 6"/>
          <p:cNvGrpSpPr/>
          <p:nvPr/>
        </p:nvGrpSpPr>
        <p:grpSpPr>
          <a:xfrm rot="0">
            <a:off x="7640955" y="4541520"/>
            <a:ext cx="1156335" cy="1132205"/>
            <a:chOff x="7616911" y="4614132"/>
            <a:chExt cx="1110386" cy="1110386"/>
          </a:xfrm>
        </p:grpSpPr>
        <p:sp>
          <p:nvSpPr>
            <p:cNvPr id="60" name="Rounded Rectangle 30"/>
            <p:cNvSpPr/>
            <p:nvPr/>
          </p:nvSpPr>
          <p:spPr>
            <a:xfrm>
              <a:off x="7616911" y="4614132"/>
              <a:ext cx="1110386" cy="1110386"/>
            </a:xfrm>
            <a:prstGeom prst="roundRect">
              <a:avLst/>
            </a:prstGeom>
            <a:solidFill>
              <a:schemeClr val="accent2"/>
            </a:solidFill>
            <a:ln>
              <a:noFill/>
            </a:ln>
            <a:effectLst>
              <a:outerShdw blurRad="63500" algn="ctr" rotWithShape="0">
                <a:prstClr val="black">
                  <a:alpha val="40000"/>
                </a:prstClr>
              </a:outerShdw>
            </a:effectLst>
          </p:spPr>
          <p:txBody>
            <a:bodyPr rtlCol="0" anchor="ctr"/>
            <a:lstStyle/>
            <a:p>
              <a:pPr algn="ctr"/>
              <a:endParaRPr lang="en-US" kern="0" spc="100" dirty="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endParaRPr>
            </a:p>
          </p:txBody>
        </p:sp>
        <p:sp>
          <p:nvSpPr>
            <p:cNvPr id="61" name="Freeform 102"/>
            <p:cNvSpPr>
              <a:spLocks noChangeAspect="1" noChangeArrowheads="1"/>
            </p:cNvSpPr>
            <p:nvPr/>
          </p:nvSpPr>
          <p:spPr bwMode="auto">
            <a:xfrm>
              <a:off x="7970700" y="4921250"/>
              <a:ext cx="401199" cy="480175"/>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p:spPr>
          <p:txBody>
            <a:bodyPr wrap="square" anchor="ctr">
              <a:noAutofit/>
            </a:bodyPr>
            <a:lstStyle/>
            <a:p>
              <a:pPr>
                <a:defRPr/>
              </a:pPr>
              <a:endParaRPr lang="en-US" kern="0" spc="100" dirty="0">
                <a:latin typeface="思源黑体 Normal" panose="020B0400000000000000" charset="-122"/>
                <a:ea typeface="思源黑体 Normal" panose="020B0400000000000000" charset="-122"/>
                <a:sym typeface="字魂105号-简雅黑" panose="00000500000000000000" pitchFamily="2" charset="-122"/>
              </a:endParaRPr>
            </a:p>
          </p:txBody>
        </p:sp>
      </p:grpSp>
      <p:sp>
        <p:nvSpPr>
          <p:cNvPr id="63" name="Rounded Rectangle 27"/>
          <p:cNvSpPr/>
          <p:nvPr/>
        </p:nvSpPr>
        <p:spPr>
          <a:xfrm>
            <a:off x="3424555" y="4541520"/>
            <a:ext cx="1156335" cy="1132205"/>
          </a:xfrm>
          <a:prstGeom prst="roundRect">
            <a:avLst/>
          </a:prstGeom>
          <a:solidFill>
            <a:schemeClr val="accent2"/>
          </a:solidFill>
          <a:ln>
            <a:noFill/>
          </a:ln>
          <a:effectLst>
            <a:outerShdw blurRad="63500" algn="ctr" rotWithShape="0">
              <a:prstClr val="black">
                <a:alpha val="40000"/>
              </a:prstClr>
            </a:outerShdw>
          </a:effectLst>
        </p:spPr>
        <p:txBody>
          <a:bodyPr rtlCol="0" anchor="ctr"/>
          <a:lstStyle/>
          <a:p>
            <a:pPr algn="ctr"/>
            <a:endParaRPr lang="en-US" kern="0" spc="100" dirty="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endParaRPr>
          </a:p>
        </p:txBody>
      </p:sp>
      <p:grpSp>
        <p:nvGrpSpPr>
          <p:cNvPr id="65" name="Group 5"/>
          <p:cNvGrpSpPr/>
          <p:nvPr/>
        </p:nvGrpSpPr>
        <p:grpSpPr>
          <a:xfrm rot="0">
            <a:off x="9777730" y="1671955"/>
            <a:ext cx="1156335" cy="1132205"/>
            <a:chOff x="9668431" y="1799896"/>
            <a:chExt cx="1110386" cy="1110386"/>
          </a:xfrm>
        </p:grpSpPr>
        <p:sp>
          <p:nvSpPr>
            <p:cNvPr id="66" name="Rounded Rectangle 37"/>
            <p:cNvSpPr/>
            <p:nvPr/>
          </p:nvSpPr>
          <p:spPr>
            <a:xfrm>
              <a:off x="9668431" y="1799896"/>
              <a:ext cx="1110386" cy="1110386"/>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kern="0" spc="100" dirty="0">
                <a:solidFill>
                  <a:prstClr val="white"/>
                </a:solidFill>
                <a:latin typeface="思源黑体 Normal" panose="020B0400000000000000" charset="-122"/>
                <a:ea typeface="思源黑体 Normal" panose="020B0400000000000000" charset="-122"/>
                <a:cs typeface="+mn-ea"/>
                <a:sym typeface="字魂105号-简雅黑" panose="00000500000000000000" pitchFamily="2" charset="-122"/>
              </a:endParaRPr>
            </a:p>
          </p:txBody>
        </p:sp>
        <p:grpSp>
          <p:nvGrpSpPr>
            <p:cNvPr id="67" name="Group 447"/>
            <p:cNvGrpSpPr/>
            <p:nvPr/>
          </p:nvGrpSpPr>
          <p:grpSpPr bwMode="auto">
            <a:xfrm>
              <a:off x="9999831" y="2124709"/>
              <a:ext cx="468159" cy="468159"/>
              <a:chOff x="0" y="0"/>
              <a:chExt cx="575" cy="575"/>
            </a:xfrm>
            <a:solidFill>
              <a:schemeClr val="bg1"/>
            </a:solidFill>
          </p:grpSpPr>
          <p:sp>
            <p:nvSpPr>
              <p:cNvPr id="68" name="AutoShape 443"/>
              <p:cNvSpPr/>
              <p:nvPr/>
            </p:nvSpPr>
            <p:spPr bwMode="auto">
              <a:xfrm>
                <a:off x="0" y="296"/>
                <a:ext cx="279" cy="2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948" y="3429"/>
                    </a:moveTo>
                    <a:lnTo>
                      <a:pt x="9450" y="10928"/>
                    </a:lnTo>
                    <a:lnTo>
                      <a:pt x="8117" y="9596"/>
                    </a:lnTo>
                    <a:lnTo>
                      <a:pt x="15616" y="2098"/>
                    </a:lnTo>
                    <a:lnTo>
                      <a:pt x="13520" y="0"/>
                    </a:lnTo>
                    <a:lnTo>
                      <a:pt x="3894" y="9626"/>
                    </a:lnTo>
                    <a:lnTo>
                      <a:pt x="3890" y="9626"/>
                    </a:lnTo>
                    <a:lnTo>
                      <a:pt x="3890" y="9630"/>
                    </a:lnTo>
                    <a:lnTo>
                      <a:pt x="3889" y="9630"/>
                    </a:lnTo>
                    <a:lnTo>
                      <a:pt x="3890" y="9630"/>
                    </a:lnTo>
                    <a:lnTo>
                      <a:pt x="0" y="21600"/>
                    </a:lnTo>
                    <a:lnTo>
                      <a:pt x="11971" y="17712"/>
                    </a:lnTo>
                    <a:lnTo>
                      <a:pt x="11972" y="17712"/>
                    </a:lnTo>
                    <a:lnTo>
                      <a:pt x="11975" y="17711"/>
                    </a:lnTo>
                    <a:lnTo>
                      <a:pt x="11975" y="17709"/>
                    </a:lnTo>
                    <a:lnTo>
                      <a:pt x="21600" y="8083"/>
                    </a:lnTo>
                    <a:lnTo>
                      <a:pt x="16948" y="3429"/>
                    </a:lnTo>
                    <a:close/>
                    <a:moveTo>
                      <a:pt x="16948" y="3429"/>
                    </a:moveTo>
                  </a:path>
                </a:pathLst>
              </a:custGeom>
              <a:solidFill>
                <a:schemeClr val="bg1"/>
              </a:solidFill>
              <a:ln>
                <a:noFill/>
              </a:ln>
            </p:spPr>
            <p:txBody>
              <a:bodyPr lIns="0" tIns="0" rIns="0" bIns="0"/>
              <a:lstStyle/>
              <a:p>
                <a:endParaRPr lang="en-US" kern="0" spc="100">
                  <a:solidFill>
                    <a:schemeClr val="bg2"/>
                  </a:solidFill>
                  <a:latin typeface="思源黑体 Normal" panose="020B0400000000000000" charset="-122"/>
                  <a:ea typeface="思源黑体 Normal" panose="020B0400000000000000" charset="-122"/>
                  <a:sym typeface="字魂105号-简雅黑" panose="00000500000000000000" pitchFamily="2" charset="-122"/>
                </a:endParaRPr>
              </a:p>
            </p:txBody>
          </p:sp>
          <p:sp>
            <p:nvSpPr>
              <p:cNvPr id="69" name="AutoShape 444"/>
              <p:cNvSpPr/>
              <p:nvPr/>
            </p:nvSpPr>
            <p:spPr bwMode="auto">
              <a:xfrm>
                <a:off x="296" y="104"/>
                <a:ext cx="176" cy="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3324" y="12115"/>
                    </a:moveTo>
                    <a:lnTo>
                      <a:pt x="8825" y="6614"/>
                    </a:lnTo>
                    <a:lnTo>
                      <a:pt x="10935" y="8723"/>
                    </a:lnTo>
                    <a:lnTo>
                      <a:pt x="5434" y="14225"/>
                    </a:lnTo>
                    <a:lnTo>
                      <a:pt x="12808" y="21600"/>
                    </a:lnTo>
                    <a:lnTo>
                      <a:pt x="21600" y="12807"/>
                    </a:lnTo>
                    <a:lnTo>
                      <a:pt x="8790" y="0"/>
                    </a:lnTo>
                    <a:lnTo>
                      <a:pt x="0" y="8791"/>
                    </a:lnTo>
                    <a:lnTo>
                      <a:pt x="3324" y="12115"/>
                    </a:lnTo>
                    <a:close/>
                    <a:moveTo>
                      <a:pt x="3324" y="12115"/>
                    </a:moveTo>
                  </a:path>
                </a:pathLst>
              </a:custGeom>
              <a:solidFill>
                <a:schemeClr val="bg1"/>
              </a:solidFill>
              <a:ln>
                <a:noFill/>
              </a:ln>
            </p:spPr>
            <p:txBody>
              <a:bodyPr lIns="0" tIns="0" rIns="0" bIns="0"/>
              <a:lstStyle/>
              <a:p>
                <a:endParaRPr lang="en-US" kern="0" spc="100">
                  <a:solidFill>
                    <a:schemeClr val="bg2"/>
                  </a:solidFill>
                  <a:latin typeface="思源黑体 Normal" panose="020B0400000000000000" charset="-122"/>
                  <a:ea typeface="思源黑体 Normal" panose="020B0400000000000000" charset="-122"/>
                  <a:sym typeface="字魂105号-简雅黑" panose="00000500000000000000" pitchFamily="2" charset="-122"/>
                </a:endParaRPr>
              </a:p>
            </p:txBody>
          </p:sp>
          <p:sp>
            <p:nvSpPr>
              <p:cNvPr id="70" name="AutoShape 445"/>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6"/>
                    </a:moveTo>
                    <a:lnTo>
                      <a:pt x="8573" y="0"/>
                    </a:lnTo>
                    <a:lnTo>
                      <a:pt x="21600" y="13024"/>
                    </a:lnTo>
                    <a:lnTo>
                      <a:pt x="13027" y="21600"/>
                    </a:lnTo>
                    <a:lnTo>
                      <a:pt x="0" y="8576"/>
                    </a:lnTo>
                    <a:close/>
                    <a:moveTo>
                      <a:pt x="0" y="8576"/>
                    </a:moveTo>
                  </a:path>
                </a:pathLst>
              </a:custGeom>
              <a:solidFill>
                <a:schemeClr val="bg1"/>
              </a:solidFill>
              <a:ln>
                <a:noFill/>
              </a:ln>
            </p:spPr>
            <p:txBody>
              <a:bodyPr lIns="0" tIns="0" rIns="0" bIns="0"/>
              <a:lstStyle/>
              <a:p>
                <a:endParaRPr lang="en-US" kern="0" spc="100">
                  <a:solidFill>
                    <a:schemeClr val="bg2"/>
                  </a:solidFill>
                  <a:latin typeface="思源黑体 Normal" panose="020B0400000000000000" charset="-122"/>
                  <a:ea typeface="思源黑体 Normal" panose="020B0400000000000000" charset="-122"/>
                  <a:sym typeface="字魂105号-简雅黑" panose="00000500000000000000" pitchFamily="2" charset="-122"/>
                </a:endParaRPr>
              </a:p>
            </p:txBody>
          </p:sp>
          <p:sp>
            <p:nvSpPr>
              <p:cNvPr id="71" name="AutoShape 446"/>
              <p:cNvSpPr/>
              <p:nvPr/>
            </p:nvSpPr>
            <p:spPr bwMode="auto">
              <a:xfrm>
                <a:off x="0" y="0"/>
                <a:ext cx="57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600" h="21600">
                    <a:moveTo>
                      <a:pt x="16712" y="12177"/>
                    </a:moveTo>
                    <a:cubicBezTo>
                      <a:pt x="16247" y="12177"/>
                      <a:pt x="15748" y="12329"/>
                      <a:pt x="15257" y="12582"/>
                    </a:cubicBezTo>
                    <a:lnTo>
                      <a:pt x="9013" y="6331"/>
                    </a:lnTo>
                    <a:cubicBezTo>
                      <a:pt x="9263" y="5840"/>
                      <a:pt x="9413" y="5346"/>
                      <a:pt x="9413" y="4893"/>
                    </a:cubicBezTo>
                    <a:cubicBezTo>
                      <a:pt x="9413" y="2407"/>
                      <a:pt x="7052" y="0"/>
                      <a:pt x="4571" y="0"/>
                    </a:cubicBezTo>
                    <a:cubicBezTo>
                      <a:pt x="4555" y="0"/>
                      <a:pt x="4540" y="0"/>
                      <a:pt x="4525" y="0"/>
                    </a:cubicBezTo>
                    <a:cubicBezTo>
                      <a:pt x="4515" y="0"/>
                      <a:pt x="4233" y="287"/>
                      <a:pt x="4079" y="441"/>
                    </a:cubicBezTo>
                    <a:cubicBezTo>
                      <a:pt x="6081" y="2445"/>
                      <a:pt x="5916" y="2120"/>
                      <a:pt x="5916" y="3349"/>
                    </a:cubicBezTo>
                    <a:cubicBezTo>
                      <a:pt x="5916" y="4347"/>
                      <a:pt x="4320" y="5922"/>
                      <a:pt x="3346" y="5922"/>
                    </a:cubicBezTo>
                    <a:cubicBezTo>
                      <a:pt x="3132" y="5922"/>
                      <a:pt x="2966" y="5928"/>
                      <a:pt x="2828" y="5928"/>
                    </a:cubicBezTo>
                    <a:cubicBezTo>
                      <a:pt x="2150" y="5928"/>
                      <a:pt x="2140" y="5784"/>
                      <a:pt x="441" y="4083"/>
                    </a:cubicBezTo>
                    <a:cubicBezTo>
                      <a:pt x="282" y="4242"/>
                      <a:pt x="0" y="4520"/>
                      <a:pt x="0" y="4529"/>
                    </a:cubicBezTo>
                    <a:cubicBezTo>
                      <a:pt x="31" y="7031"/>
                      <a:pt x="2390" y="9422"/>
                      <a:pt x="4888" y="9422"/>
                    </a:cubicBezTo>
                    <a:cubicBezTo>
                      <a:pt x="5341" y="9422"/>
                      <a:pt x="5824" y="9278"/>
                      <a:pt x="6302" y="9038"/>
                    </a:cubicBezTo>
                    <a:lnTo>
                      <a:pt x="12567" y="15310"/>
                    </a:lnTo>
                    <a:cubicBezTo>
                      <a:pt x="12329" y="15787"/>
                      <a:pt x="12187" y="16267"/>
                      <a:pt x="12187" y="16706"/>
                    </a:cubicBezTo>
                    <a:cubicBezTo>
                      <a:pt x="12187" y="19193"/>
                      <a:pt x="14548" y="21600"/>
                      <a:pt x="17030" y="21600"/>
                    </a:cubicBezTo>
                    <a:cubicBezTo>
                      <a:pt x="17045" y="21600"/>
                      <a:pt x="17060" y="21600"/>
                      <a:pt x="17075" y="21600"/>
                    </a:cubicBezTo>
                    <a:cubicBezTo>
                      <a:pt x="17085" y="21600"/>
                      <a:pt x="17367" y="21313"/>
                      <a:pt x="17521" y="21159"/>
                    </a:cubicBezTo>
                    <a:cubicBezTo>
                      <a:pt x="15519" y="19155"/>
                      <a:pt x="15684" y="19480"/>
                      <a:pt x="15684" y="18251"/>
                    </a:cubicBezTo>
                    <a:cubicBezTo>
                      <a:pt x="15684" y="17253"/>
                      <a:pt x="17280" y="15678"/>
                      <a:pt x="18254" y="15678"/>
                    </a:cubicBezTo>
                    <a:cubicBezTo>
                      <a:pt x="18467" y="15678"/>
                      <a:pt x="18633" y="15672"/>
                      <a:pt x="18771" y="15672"/>
                    </a:cubicBezTo>
                    <a:cubicBezTo>
                      <a:pt x="19449" y="15672"/>
                      <a:pt x="19460" y="15816"/>
                      <a:pt x="21159" y="17517"/>
                    </a:cubicBezTo>
                    <a:cubicBezTo>
                      <a:pt x="21318" y="17358"/>
                      <a:pt x="21599" y="17080"/>
                      <a:pt x="21600" y="17071"/>
                    </a:cubicBezTo>
                    <a:cubicBezTo>
                      <a:pt x="21570" y="14569"/>
                      <a:pt x="19210" y="12177"/>
                      <a:pt x="16712" y="12177"/>
                    </a:cubicBezTo>
                    <a:close/>
                    <a:moveTo>
                      <a:pt x="16712" y="12177"/>
                    </a:moveTo>
                  </a:path>
                </a:pathLst>
              </a:custGeom>
              <a:solidFill>
                <a:schemeClr val="bg1"/>
              </a:solidFill>
              <a:ln>
                <a:noFill/>
              </a:ln>
            </p:spPr>
            <p:txBody>
              <a:bodyPr lIns="0" tIns="0" rIns="0" bIns="0"/>
              <a:lstStyle/>
              <a:p>
                <a:endParaRPr lang="en-US" kern="0" spc="100">
                  <a:solidFill>
                    <a:schemeClr val="bg2"/>
                  </a:solidFill>
                  <a:latin typeface="思源黑体 Normal" panose="020B0400000000000000" charset="-122"/>
                  <a:ea typeface="思源黑体 Normal" panose="020B0400000000000000" charset="-122"/>
                  <a:sym typeface="字魂105号-简雅黑" panose="00000500000000000000" pitchFamily="2" charset="-122"/>
                </a:endParaRPr>
              </a:p>
            </p:txBody>
          </p:sp>
        </p:grpSp>
      </p:grpSp>
      <p:sp>
        <p:nvSpPr>
          <p:cNvPr id="74" name="PA-文本框 42"/>
          <p:cNvSpPr txBox="1"/>
          <p:nvPr>
            <p:custDataLst>
              <p:tags r:id="rId2"/>
            </p:custDataLst>
          </p:nvPr>
        </p:nvSpPr>
        <p:spPr>
          <a:xfrm>
            <a:off x="956945" y="4772025"/>
            <a:ext cx="1693545" cy="81026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ctr"/>
            <a:r>
              <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rPr>
              <a:t>鉴别信息的真伪、虚实</a:t>
            </a:r>
            <a:endPar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endParaRPr>
          </a:p>
        </p:txBody>
      </p:sp>
      <p:sp>
        <p:nvSpPr>
          <p:cNvPr id="77" name="PA-文本框 42"/>
          <p:cNvSpPr txBox="1"/>
          <p:nvPr>
            <p:custDataLst>
              <p:tags r:id="rId3"/>
            </p:custDataLst>
          </p:nvPr>
        </p:nvSpPr>
        <p:spPr>
          <a:xfrm>
            <a:off x="5124450" y="4763135"/>
            <a:ext cx="2159635" cy="81026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ctr">
              <a:buClrTx/>
              <a:buSzTx/>
              <a:buFontTx/>
            </a:pPr>
            <a:r>
              <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rPr>
              <a:t>按自我标准，将信息排序，重点把握</a:t>
            </a:r>
            <a:endPar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endParaRPr>
          </a:p>
        </p:txBody>
      </p:sp>
      <p:sp>
        <p:nvSpPr>
          <p:cNvPr id="80" name="PA-文本框 42"/>
          <p:cNvSpPr txBox="1"/>
          <p:nvPr>
            <p:custDataLst>
              <p:tags r:id="rId4"/>
            </p:custDataLst>
          </p:nvPr>
        </p:nvSpPr>
        <p:spPr>
          <a:xfrm>
            <a:off x="7172325" y="1845310"/>
            <a:ext cx="2177415" cy="81026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ctr">
              <a:buClrTx/>
              <a:buSzTx/>
              <a:buFontTx/>
            </a:pPr>
            <a:r>
              <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rPr>
              <a:t>分析岗位</a:t>
            </a:r>
            <a:endPar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endParaRPr>
          </a:p>
          <a:p>
            <a:pPr lvl="0" algn="ctr">
              <a:buClrTx/>
              <a:buSzTx/>
              <a:buFontTx/>
            </a:pPr>
            <a:r>
              <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rPr>
              <a:t>善于挖掘潜在信息</a:t>
            </a:r>
            <a:endPar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endParaRPr>
          </a:p>
        </p:txBody>
      </p:sp>
      <p:sp>
        <p:nvSpPr>
          <p:cNvPr id="83" name="PA-文本框 42"/>
          <p:cNvSpPr txBox="1"/>
          <p:nvPr>
            <p:custDataLst>
              <p:tags r:id="rId5"/>
            </p:custDataLst>
          </p:nvPr>
        </p:nvSpPr>
        <p:spPr>
          <a:xfrm>
            <a:off x="9356090" y="4763135"/>
            <a:ext cx="2006600" cy="81026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ctr">
              <a:buClrTx/>
              <a:buSzTx/>
              <a:buFontTx/>
            </a:pPr>
            <a:r>
              <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rPr>
              <a:t>学会归纳和总结及时反馈信息</a:t>
            </a:r>
            <a:endPar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endParaRPr>
          </a:p>
        </p:txBody>
      </p:sp>
      <p:sp>
        <p:nvSpPr>
          <p:cNvPr id="86" name="PA-文本框 42"/>
          <p:cNvSpPr txBox="1"/>
          <p:nvPr>
            <p:custDataLst>
              <p:tags r:id="rId6"/>
            </p:custDataLst>
          </p:nvPr>
        </p:nvSpPr>
        <p:spPr>
          <a:xfrm>
            <a:off x="2832100" y="1835785"/>
            <a:ext cx="2333625" cy="81026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ctr">
              <a:buClrTx/>
              <a:buSzTx/>
              <a:buFontTx/>
            </a:pPr>
            <a:r>
              <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rPr>
              <a:t>深入了解职业特点及对从业者的需求</a:t>
            </a:r>
            <a:endParaRPr lang="zh-CN" altLang="en-US" sz="1800" kern="0" spc="100" dirty="0">
              <a:solidFill>
                <a:schemeClr val="tx1"/>
              </a:solidFill>
              <a:latin typeface="思源黑体 Normal" panose="020B0400000000000000" charset="-122"/>
              <a:ea typeface="思源黑体 Normal" panose="020B0400000000000000" charset="-122"/>
              <a:sym typeface="字魂105号-简雅黑" panose="00000500000000000000" pitchFamily="2" charset="-122"/>
            </a:endParaRPr>
          </a:p>
        </p:txBody>
      </p:sp>
      <p:pic>
        <p:nvPicPr>
          <p:cNvPr id="88" name="图片 87" descr="343638353633323b343638353930303bb7c5b4f3beb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27785" y="1817370"/>
            <a:ext cx="864000" cy="864000"/>
          </a:xfrm>
          <a:prstGeom prst="rect">
            <a:avLst/>
          </a:prstGeom>
        </p:spPr>
      </p:pic>
      <p:pic>
        <p:nvPicPr>
          <p:cNvPr id="89" name="图片 88" descr="32313534373739313b32313534373739383bd6b0d2b5c5aed0d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9190" y="4768850"/>
            <a:ext cx="648000" cy="648000"/>
          </a:xfrm>
          <a:prstGeom prst="rect">
            <a:avLst/>
          </a:prstGeom>
        </p:spPr>
      </p:pic>
    </p:spTree>
    <p:custDataLst>
      <p:tags r:id="rId11"/>
    </p:custData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descr="千库网_方言搞啥子哦表情包_元素编号12872750"/>
          <p:cNvPicPr>
            <a:picLocks noChangeAspect="1"/>
          </p:cNvPicPr>
          <p:nvPr/>
        </p:nvPicPr>
        <p:blipFill>
          <a:blip r:embed="rId1"/>
          <a:stretch>
            <a:fillRect/>
          </a:stretch>
        </p:blipFill>
        <p:spPr>
          <a:xfrm>
            <a:off x="3743325" y="1635760"/>
            <a:ext cx="4190365" cy="4190365"/>
          </a:xfrm>
          <a:prstGeom prst="rect">
            <a:avLst/>
          </a:prstGeom>
        </p:spPr>
      </p:pic>
      <p:sp>
        <p:nvSpPr>
          <p:cNvPr id="9" name="PA-文本框 8"/>
          <p:cNvSpPr txBox="1"/>
          <p:nvPr>
            <p:custDataLst>
              <p:tags r:id="rId2"/>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防范虚假就业信息</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6" name="圆角矩形 55"/>
          <p:cNvSpPr/>
          <p:nvPr/>
        </p:nvSpPr>
        <p:spPr>
          <a:xfrm>
            <a:off x="759460" y="2179955"/>
            <a:ext cx="3336925" cy="61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effectLst>
                <a:outerShdw blurRad="38100" dist="38100" dir="2700000" algn="tl">
                  <a:srgbClr val="000000">
                    <a:alpha val="43137"/>
                  </a:srgbClr>
                </a:outerShdw>
              </a:effectLst>
            </a:endParaRPr>
          </a:p>
        </p:txBody>
      </p:sp>
      <p:sp>
        <p:nvSpPr>
          <p:cNvPr id="57" name="文本框 56"/>
          <p:cNvSpPr txBox="1"/>
          <p:nvPr/>
        </p:nvSpPr>
        <p:spPr>
          <a:xfrm>
            <a:off x="894080" y="2172335"/>
            <a:ext cx="3093720" cy="614045"/>
          </a:xfrm>
          <a:prstGeom prst="rect">
            <a:avLst/>
          </a:prstGeom>
          <a:noFill/>
        </p:spPr>
        <p:txBody>
          <a:bodyPr wrap="square" rtlCol="0">
            <a:spAutoFit/>
          </a:bodyPr>
          <a:p>
            <a:pPr algn="just"/>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待遇十分优厚，明显高于平均值</a:t>
            </a:r>
            <a:r>
              <a:rPr lang="en-US" altLang="zh-CN"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a:t>
            </a:r>
            <a:endParaRPr lang="en-US" altLang="zh-CN"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58" name="圆角矩形 57"/>
          <p:cNvSpPr/>
          <p:nvPr/>
        </p:nvSpPr>
        <p:spPr>
          <a:xfrm>
            <a:off x="759460" y="3431540"/>
            <a:ext cx="3336925" cy="61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effectLst>
                <a:outerShdw blurRad="38100" dist="38100" dir="2700000" algn="tl">
                  <a:srgbClr val="000000">
                    <a:alpha val="43137"/>
                  </a:srgbClr>
                </a:outerShdw>
              </a:effectLst>
            </a:endParaRPr>
          </a:p>
        </p:txBody>
      </p:sp>
      <p:sp>
        <p:nvSpPr>
          <p:cNvPr id="59" name="文本框 58"/>
          <p:cNvSpPr txBox="1"/>
          <p:nvPr/>
        </p:nvSpPr>
        <p:spPr>
          <a:xfrm>
            <a:off x="894080" y="3423920"/>
            <a:ext cx="3093720" cy="614045"/>
          </a:xfrm>
          <a:prstGeom prst="rect">
            <a:avLst/>
          </a:prstGeom>
          <a:noFill/>
        </p:spPr>
        <p:txBody>
          <a:bodyPr wrap="square" rtlCol="0">
            <a:spAutoFit/>
          </a:bodyPr>
          <a:p>
            <a:pPr lvl="0" algn="just">
              <a:buClrTx/>
              <a:buSzTx/>
              <a:buFontTx/>
            </a:pP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企业资质不齐全，相关要求十分宽泛且不专业</a:t>
            </a: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60" name="圆角矩形 59"/>
          <p:cNvSpPr/>
          <p:nvPr/>
        </p:nvSpPr>
        <p:spPr>
          <a:xfrm>
            <a:off x="772795" y="4653280"/>
            <a:ext cx="3336925" cy="61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effectLst>
                <a:outerShdw blurRad="38100" dist="38100" dir="2700000" algn="tl">
                  <a:srgbClr val="000000">
                    <a:alpha val="43137"/>
                  </a:srgbClr>
                </a:outerShdw>
              </a:effectLst>
            </a:endParaRPr>
          </a:p>
        </p:txBody>
      </p:sp>
      <p:sp>
        <p:nvSpPr>
          <p:cNvPr id="61" name="文本框 60"/>
          <p:cNvSpPr txBox="1"/>
          <p:nvPr/>
        </p:nvSpPr>
        <p:spPr>
          <a:xfrm>
            <a:off x="907415" y="4645660"/>
            <a:ext cx="3093720" cy="614045"/>
          </a:xfrm>
          <a:prstGeom prst="rect">
            <a:avLst/>
          </a:prstGeom>
          <a:noFill/>
        </p:spPr>
        <p:txBody>
          <a:bodyPr wrap="square" rtlCol="0">
            <a:spAutoFit/>
          </a:bodyPr>
          <a:p>
            <a:pPr lvl="0" algn="just">
              <a:buClrTx/>
              <a:buSzTx/>
              <a:buFontTx/>
            </a:pP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入职前要缴纳培训费、推荐费</a:t>
            </a: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63" name="圆角矩形 62"/>
          <p:cNvSpPr/>
          <p:nvPr/>
        </p:nvSpPr>
        <p:spPr>
          <a:xfrm>
            <a:off x="7621270" y="1875155"/>
            <a:ext cx="3888000" cy="90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p>
        </p:txBody>
      </p:sp>
      <p:sp>
        <p:nvSpPr>
          <p:cNvPr id="64" name="文本框 63"/>
          <p:cNvSpPr txBox="1"/>
          <p:nvPr/>
        </p:nvSpPr>
        <p:spPr>
          <a:xfrm>
            <a:off x="7765415" y="1838960"/>
            <a:ext cx="3673475" cy="1137285"/>
          </a:xfrm>
          <a:prstGeom prst="rect">
            <a:avLst/>
          </a:prstGeom>
          <a:noFill/>
        </p:spPr>
        <p:txBody>
          <a:bodyPr wrap="square" rtlCol="0">
            <a:spAutoFit/>
          </a:bodyPr>
          <a:p>
            <a:pPr lvl="0" algn="just">
              <a:lnSpc>
                <a:spcPct val="150000"/>
              </a:lnSpc>
              <a:buClrTx/>
              <a:buSzTx/>
              <a:buFontTx/>
            </a:pP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调研本专业应届生的平均待遇水平，</a:t>
            </a: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若</a:t>
            </a: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明显高于平均水平</a:t>
            </a: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a:t>
            </a: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要</a:t>
            </a: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警惕</a:t>
            </a:r>
            <a:r>
              <a:rPr lang="en-US" altLang="zh-CN"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a:p>
            <a:pPr lvl="0" algn="just">
              <a:buClrTx/>
              <a:buSzTx/>
              <a:buFontTx/>
            </a:pPr>
            <a:endPar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65" name="圆角矩形 64"/>
          <p:cNvSpPr/>
          <p:nvPr/>
        </p:nvSpPr>
        <p:spPr>
          <a:xfrm>
            <a:off x="7621270" y="3214370"/>
            <a:ext cx="3888000" cy="90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p>
        </p:txBody>
      </p:sp>
      <p:sp>
        <p:nvSpPr>
          <p:cNvPr id="66" name="文本框 65"/>
          <p:cNvSpPr txBox="1"/>
          <p:nvPr/>
        </p:nvSpPr>
        <p:spPr>
          <a:xfrm>
            <a:off x="7755890" y="3185795"/>
            <a:ext cx="3682365" cy="614045"/>
          </a:xfrm>
          <a:prstGeom prst="rect">
            <a:avLst/>
          </a:prstGeom>
          <a:noFill/>
        </p:spPr>
        <p:txBody>
          <a:bodyPr wrap="square" rtlCol="0">
            <a:spAutoFit/>
          </a:bodyPr>
          <a:p>
            <a:pPr lvl="0" algn="just">
              <a:lnSpc>
                <a:spcPct val="150000"/>
              </a:lnSpc>
              <a:buClrTx/>
              <a:buSzTx/>
              <a:buFontTx/>
            </a:pP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通过老师同学、网络和实地考察等收集企业相关信息</a:t>
            </a: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67" name="圆角矩形 66"/>
          <p:cNvSpPr/>
          <p:nvPr/>
        </p:nvSpPr>
        <p:spPr>
          <a:xfrm>
            <a:off x="7634605" y="4605655"/>
            <a:ext cx="3888000" cy="90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p>
        </p:txBody>
      </p:sp>
      <p:sp>
        <p:nvSpPr>
          <p:cNvPr id="68" name="文本框 67"/>
          <p:cNvSpPr txBox="1"/>
          <p:nvPr/>
        </p:nvSpPr>
        <p:spPr>
          <a:xfrm>
            <a:off x="7769225" y="4750435"/>
            <a:ext cx="3888000" cy="352425"/>
          </a:xfrm>
          <a:prstGeom prst="rect">
            <a:avLst/>
          </a:prstGeom>
          <a:noFill/>
        </p:spPr>
        <p:txBody>
          <a:bodyPr wrap="square" rtlCol="0">
            <a:spAutoFit/>
          </a:bodyPr>
          <a:p>
            <a:pPr lvl="0" algn="just">
              <a:lnSpc>
                <a:spcPct val="150000"/>
              </a:lnSpc>
              <a:buClrTx/>
              <a:buSzTx/>
              <a:buFontTx/>
            </a:pP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一票否决</a:t>
            </a:r>
            <a:r>
              <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rPr>
              <a:t>……</a:t>
            </a:r>
            <a:endParaRPr lang="zh-CN" altLang="en-US" sz="1700" spc="10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ea"/>
            </a:endParaRPr>
          </a:p>
        </p:txBody>
      </p:sp>
    </p:spTree>
    <p:custDataLst>
      <p:tags r:id="rId3"/>
    </p:custData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防范虚假就业信息</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Freeform 88"/>
          <p:cNvSpPr/>
          <p:nvPr/>
        </p:nvSpPr>
        <p:spPr bwMode="auto">
          <a:xfrm>
            <a:off x="5974715" y="1997075"/>
            <a:ext cx="236855" cy="4860290"/>
          </a:xfrm>
          <a:custGeom>
            <a:avLst/>
            <a:gdLst>
              <a:gd name="T0" fmla="*/ 0 w 53"/>
              <a:gd name="T1" fmla="*/ 905 h 908"/>
              <a:gd name="T2" fmla="*/ 28 w 53"/>
              <a:gd name="T3" fmla="*/ 908 h 908"/>
              <a:gd name="T4" fmla="*/ 53 w 53"/>
              <a:gd name="T5" fmla="*/ 905 h 908"/>
              <a:gd name="T6" fmla="*/ 53 w 53"/>
              <a:gd name="T7" fmla="*/ 6 h 908"/>
              <a:gd name="T8" fmla="*/ 25 w 53"/>
              <a:gd name="T9" fmla="*/ 0 h 908"/>
              <a:gd name="T10" fmla="*/ 0 w 53"/>
              <a:gd name="T11" fmla="*/ 6 h 908"/>
              <a:gd name="T12" fmla="*/ 0 w 53"/>
              <a:gd name="T13" fmla="*/ 905 h 908"/>
            </a:gdLst>
            <a:ahLst/>
            <a:cxnLst>
              <a:cxn ang="0">
                <a:pos x="T0" y="T1"/>
              </a:cxn>
              <a:cxn ang="0">
                <a:pos x="T2" y="T3"/>
              </a:cxn>
              <a:cxn ang="0">
                <a:pos x="T4" y="T5"/>
              </a:cxn>
              <a:cxn ang="0">
                <a:pos x="T6" y="T7"/>
              </a:cxn>
              <a:cxn ang="0">
                <a:pos x="T8" y="T9"/>
              </a:cxn>
              <a:cxn ang="0">
                <a:pos x="T10" y="T11"/>
              </a:cxn>
              <a:cxn ang="0">
                <a:pos x="T12" y="T13"/>
              </a:cxn>
            </a:cxnLst>
            <a:rect l="0" t="0" r="r" b="b"/>
            <a:pathLst>
              <a:path w="53" h="908">
                <a:moveTo>
                  <a:pt x="0" y="905"/>
                </a:moveTo>
                <a:cubicBezTo>
                  <a:pt x="0" y="905"/>
                  <a:pt x="12" y="908"/>
                  <a:pt x="28" y="908"/>
                </a:cubicBezTo>
                <a:cubicBezTo>
                  <a:pt x="43" y="908"/>
                  <a:pt x="53" y="905"/>
                  <a:pt x="53" y="905"/>
                </a:cubicBezTo>
                <a:cubicBezTo>
                  <a:pt x="53" y="6"/>
                  <a:pt x="53" y="6"/>
                  <a:pt x="53" y="6"/>
                </a:cubicBezTo>
                <a:cubicBezTo>
                  <a:pt x="53" y="6"/>
                  <a:pt x="42" y="0"/>
                  <a:pt x="25" y="0"/>
                </a:cubicBezTo>
                <a:cubicBezTo>
                  <a:pt x="9" y="0"/>
                  <a:pt x="0" y="6"/>
                  <a:pt x="0" y="6"/>
                </a:cubicBezTo>
                <a:lnTo>
                  <a:pt x="0" y="905"/>
                </a:lnTo>
                <a:close/>
              </a:path>
            </a:pathLst>
          </a:custGeom>
          <a:gradFill>
            <a:gsLst>
              <a:gs pos="0">
                <a:schemeClr val="bg2">
                  <a:lumMod val="85000"/>
                </a:schemeClr>
              </a:gs>
              <a:gs pos="100000">
                <a:schemeClr val="bg2">
                  <a:lumMod val="85000"/>
                </a:schemeClr>
              </a:gs>
            </a:gsLst>
            <a:lin ang="5400000" scaled="1"/>
          </a:gradFill>
          <a:ln>
            <a:noFill/>
          </a:ln>
        </p:spPr>
        <p:txBody>
          <a:bodyPr vert="horz" wrap="square" lIns="68580" tIns="34290" rIns="68580" bIns="34290" numCol="1" anchor="t" anchorCtr="0" compatLnSpc="1"/>
          <a:p>
            <a:endParaRPr lang="id-ID">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6" name="Rectangle 5"/>
          <p:cNvSpPr/>
          <p:nvPr/>
        </p:nvSpPr>
        <p:spPr>
          <a:xfrm>
            <a:off x="8465820" y="2348865"/>
            <a:ext cx="3178810" cy="708025"/>
          </a:xfrm>
          <a:prstGeom prst="rect">
            <a:avLst/>
          </a:prstGeom>
        </p:spPr>
        <p:txBody>
          <a:bodyPr wrap="square" lIns="68580" tIns="34290" rIns="68580" bIns="34290">
            <a:spAutoFit/>
          </a:bodyPr>
          <a:p>
            <a:pPr>
              <a:lnSpc>
                <a:spcPct val="130000"/>
              </a:lnSpc>
              <a:spcBef>
                <a:spcPts val="0"/>
              </a:spcBef>
              <a:spcAft>
                <a:spcPts val="0"/>
              </a:spcAft>
            </a:pPr>
            <a:r>
              <a:rPr lang="id-ID" sz="1600" spc="100" dirty="0">
                <a:solidFill>
                  <a:schemeClr val="tx1"/>
                </a:solidFill>
                <a:uFillTx/>
                <a:latin typeface="思源黑体 Normal" panose="020B0400000000000000" charset="-122"/>
                <a:ea typeface="思源黑体 Normal" panose="020B0400000000000000" charset="-122"/>
                <a:cs typeface="+mn-ea"/>
                <a:sym typeface="zihun70hao-lingyueheiti" panose="00000500000000000000" pitchFamily="2" charset="-122"/>
              </a:rPr>
              <a:t>看上去像模像样，但出示的</a:t>
            </a:r>
            <a:r>
              <a:rPr lang="zh-CN" altLang="id-ID" sz="1600" spc="100" dirty="0">
                <a:solidFill>
                  <a:schemeClr val="tx1"/>
                </a:solidFill>
                <a:uFillTx/>
                <a:latin typeface="思源黑体 Normal" panose="020B0400000000000000" charset="-122"/>
                <a:ea typeface="思源黑体 Normal" panose="020B0400000000000000" charset="-122"/>
                <a:cs typeface="+mn-ea"/>
                <a:sym typeface="zihun70hao-lingyueheiti" panose="00000500000000000000" pitchFamily="2" charset="-122"/>
              </a:rPr>
              <a:t>相关资质文件都是假冒的。</a:t>
            </a:r>
            <a:endParaRPr lang="zh-CN" altLang="id-ID" sz="1600" spc="100" dirty="0">
              <a:solidFill>
                <a:schemeClr val="tx1"/>
              </a:solidFill>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8" name="Rectangle 7"/>
          <p:cNvSpPr/>
          <p:nvPr/>
        </p:nvSpPr>
        <p:spPr>
          <a:xfrm>
            <a:off x="8466455" y="3968115"/>
            <a:ext cx="3182620" cy="708025"/>
          </a:xfrm>
          <a:prstGeom prst="rect">
            <a:avLst/>
          </a:prstGeom>
        </p:spPr>
        <p:txBody>
          <a:bodyPr wrap="square" lIns="68580" tIns="34290" rIns="68580" bIns="34290">
            <a:spAutoFit/>
          </a:bodyPr>
          <a:p>
            <a:pPr lvl="0" algn="l">
              <a:lnSpc>
                <a:spcPct val="130000"/>
              </a:lnSpc>
              <a:spcBef>
                <a:spcPts val="0"/>
              </a:spcBef>
              <a:spcAft>
                <a:spcPts val="0"/>
              </a:spcAft>
              <a:buClrTx/>
              <a:buSzTx/>
              <a:buFontTx/>
            </a:pPr>
            <a:r>
              <a:rPr 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设在本地的中介机构，专门将求职者介绍到外地去面试，再行骗。</a:t>
            </a:r>
            <a:endParaRPr 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1" name="Rectangle 9"/>
          <p:cNvSpPr/>
          <p:nvPr/>
        </p:nvSpPr>
        <p:spPr>
          <a:xfrm>
            <a:off x="503555" y="3111500"/>
            <a:ext cx="3220720" cy="708025"/>
          </a:xfrm>
          <a:prstGeom prst="rect">
            <a:avLst/>
          </a:prstGeom>
        </p:spPr>
        <p:txBody>
          <a:bodyPr wrap="square" lIns="68580" tIns="34290" rIns="68580" bIns="34290">
            <a:spAutoFit/>
          </a:bodyPr>
          <a:p>
            <a:pPr lvl="0" algn="r">
              <a:lnSpc>
                <a:spcPct val="130000"/>
              </a:lnSpc>
              <a:spcBef>
                <a:spcPts val="0"/>
              </a:spcBef>
              <a:spcAft>
                <a:spcPts val="0"/>
              </a:spcAft>
              <a:buClrTx/>
              <a:buSzTx/>
              <a:buFontTx/>
            </a:pPr>
            <a:r>
              <a:rPr 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打一枪换一个地方，检查部门也无法摸清他们的行踪</a:t>
            </a:r>
            <a:endParaRPr 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4" name="Rectangle 11"/>
          <p:cNvSpPr/>
          <p:nvPr/>
        </p:nvSpPr>
        <p:spPr>
          <a:xfrm>
            <a:off x="492125" y="4568190"/>
            <a:ext cx="3232785" cy="1028065"/>
          </a:xfrm>
          <a:prstGeom prst="rect">
            <a:avLst/>
          </a:prstGeom>
        </p:spPr>
        <p:txBody>
          <a:bodyPr wrap="square" lIns="68580" tIns="34290" rIns="68580" bIns="34290">
            <a:spAutoFit/>
          </a:bodyPr>
          <a:p>
            <a:pPr lvl="0" algn="r">
              <a:lnSpc>
                <a:spcPct val="130000"/>
              </a:lnSpc>
              <a:spcBef>
                <a:spcPts val="0"/>
              </a:spcBef>
              <a:spcAft>
                <a:spcPts val="0"/>
              </a:spcAft>
              <a:buClrTx/>
              <a:buSzTx/>
              <a:buFontTx/>
            </a:pPr>
            <a:r>
              <a:rPr lang="zh-CN" alt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和</a:t>
            </a:r>
            <a:r>
              <a:rPr 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不法企业</a:t>
            </a:r>
            <a:r>
              <a:rPr lang="zh-CN" alt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合作，</a:t>
            </a:r>
            <a:r>
              <a:rPr 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骗取</a:t>
            </a:r>
            <a:r>
              <a:rPr lang="zh-CN" alt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求</a:t>
            </a:r>
            <a:r>
              <a:rPr lang="zh-CN" alt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职者的</a:t>
            </a:r>
            <a:r>
              <a:rPr 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中介费，</a:t>
            </a:r>
            <a:r>
              <a:rPr lang="zh-CN" alt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把</a:t>
            </a:r>
            <a:r>
              <a:rPr lang="zh-CN" alt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求职者介绍到不法</a:t>
            </a:r>
            <a:r>
              <a:rPr 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企业</a:t>
            </a:r>
            <a:r>
              <a:rPr lang="zh-CN" alt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去</a:t>
            </a:r>
            <a:r>
              <a:rPr lang="zh-CN" alt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面</a:t>
            </a:r>
            <a:r>
              <a:rPr lang="zh-CN" alt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rPr>
              <a:t>试，以不合适为由不录用</a:t>
            </a:r>
            <a:endParaRPr lang="zh-CN" altLang="id-ID" sz="1600" spc="100" dirty="0">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6" name="Freeform 89"/>
          <p:cNvSpPr/>
          <p:nvPr/>
        </p:nvSpPr>
        <p:spPr bwMode="auto">
          <a:xfrm>
            <a:off x="5935345" y="2331085"/>
            <a:ext cx="330200" cy="629920"/>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bg2">
              <a:lumMod val="50000"/>
            </a:schemeClr>
          </a:solidFill>
          <a:ln>
            <a:noFill/>
          </a:ln>
        </p:spPr>
        <p:txBody>
          <a:bodyPr vert="horz" wrap="square" lIns="91440" tIns="45720" rIns="91440" bIns="45720" numCol="1" anchor="t" anchorCtr="0" compatLnSpc="1"/>
          <a:p>
            <a:endParaRPr lang="id-ID" dirty="0">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17" name="Freeform 92"/>
          <p:cNvSpPr/>
          <p:nvPr/>
        </p:nvSpPr>
        <p:spPr bwMode="auto">
          <a:xfrm>
            <a:off x="6211570" y="2331085"/>
            <a:ext cx="2079625" cy="732155"/>
          </a:xfrm>
          <a:custGeom>
            <a:avLst/>
            <a:gdLst>
              <a:gd name="T0" fmla="*/ 913 w 1159"/>
              <a:gd name="T1" fmla="*/ 0 h 408"/>
              <a:gd name="T2" fmla="*/ 0 w 1159"/>
              <a:gd name="T3" fmla="*/ 70 h 408"/>
              <a:gd name="T4" fmla="*/ 0 w 1159"/>
              <a:gd name="T5" fmla="*/ 324 h 408"/>
              <a:gd name="T6" fmla="*/ 913 w 1159"/>
              <a:gd name="T7" fmla="*/ 408 h 408"/>
              <a:gd name="T8" fmla="*/ 1159 w 1159"/>
              <a:gd name="T9" fmla="*/ 216 h 408"/>
              <a:gd name="T10" fmla="*/ 1159 w 1159"/>
              <a:gd name="T11" fmla="*/ 195 h 408"/>
              <a:gd name="T12" fmla="*/ 913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913" y="0"/>
                </a:moveTo>
                <a:lnTo>
                  <a:pt x="0" y="70"/>
                </a:lnTo>
                <a:lnTo>
                  <a:pt x="0" y="324"/>
                </a:lnTo>
                <a:lnTo>
                  <a:pt x="913" y="408"/>
                </a:lnTo>
                <a:lnTo>
                  <a:pt x="1159" y="216"/>
                </a:lnTo>
                <a:lnTo>
                  <a:pt x="1159" y="195"/>
                </a:lnTo>
                <a:lnTo>
                  <a:pt x="913" y="0"/>
                </a:lnTo>
                <a:close/>
              </a:path>
            </a:pathLst>
          </a:custGeom>
          <a:solidFill>
            <a:schemeClr val="accent1">
              <a:lumMod val="75000"/>
            </a:schemeClr>
          </a:solidFill>
          <a:ln>
            <a:noFill/>
          </a:ln>
        </p:spPr>
        <p:txBody>
          <a:bodyPr vert="horz" wrap="square" lIns="91440" tIns="45720" rIns="91440" bIns="45720" numCol="1" anchor="t" anchorCtr="0" compatLnSpc="1"/>
          <a:p>
            <a:endParaRPr lang="id-ID">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18" name="Freeform 93"/>
          <p:cNvSpPr/>
          <p:nvPr/>
        </p:nvSpPr>
        <p:spPr bwMode="auto">
          <a:xfrm>
            <a:off x="6211570" y="2296795"/>
            <a:ext cx="2079625" cy="732155"/>
          </a:xfrm>
          <a:custGeom>
            <a:avLst/>
            <a:gdLst>
              <a:gd name="T0" fmla="*/ 905 w 1159"/>
              <a:gd name="T1" fmla="*/ 0 h 408"/>
              <a:gd name="T2" fmla="*/ 0 w 1159"/>
              <a:gd name="T3" fmla="*/ 68 h 408"/>
              <a:gd name="T4" fmla="*/ 0 w 1159"/>
              <a:gd name="T5" fmla="*/ 324 h 408"/>
              <a:gd name="T6" fmla="*/ 905 w 1159"/>
              <a:gd name="T7" fmla="*/ 408 h 408"/>
              <a:gd name="T8" fmla="*/ 1159 w 1159"/>
              <a:gd name="T9" fmla="*/ 214 h 408"/>
              <a:gd name="T10" fmla="*/ 905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905" y="0"/>
                </a:moveTo>
                <a:lnTo>
                  <a:pt x="0" y="68"/>
                </a:lnTo>
                <a:lnTo>
                  <a:pt x="0" y="324"/>
                </a:lnTo>
                <a:lnTo>
                  <a:pt x="905" y="408"/>
                </a:lnTo>
                <a:lnTo>
                  <a:pt x="1159" y="214"/>
                </a:lnTo>
                <a:lnTo>
                  <a:pt x="905" y="0"/>
                </a:lnTo>
                <a:close/>
              </a:path>
            </a:pathLst>
          </a:custGeom>
          <a:solidFill>
            <a:schemeClr val="accent1"/>
          </a:solidFill>
          <a:ln>
            <a:noFill/>
          </a:ln>
        </p:spPr>
        <p:txBody>
          <a:bodyPr vert="horz" wrap="square" lIns="91440" tIns="45720" rIns="91440" bIns="45720" numCol="1" anchor="t" anchorCtr="0" compatLnSpc="1"/>
          <a:p>
            <a:endParaRPr lang="id-ID">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19" name="TextBox 16"/>
          <p:cNvSpPr txBox="1"/>
          <p:nvPr/>
        </p:nvSpPr>
        <p:spPr>
          <a:xfrm>
            <a:off x="6580505" y="2476500"/>
            <a:ext cx="1671955" cy="368300"/>
          </a:xfrm>
          <a:prstGeom prst="rect">
            <a:avLst/>
          </a:prstGeom>
          <a:noFill/>
        </p:spPr>
        <p:txBody>
          <a:bodyPr wrap="square" rtlCol="0">
            <a:spAutoFit/>
          </a:bodyPr>
          <a:p>
            <a:pPr algn="ctr"/>
            <a:r>
              <a:rPr spc="10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n-ea"/>
                <a:sym typeface="zihun70hao-lingyueheiti" panose="00000500000000000000" pitchFamily="2" charset="-122"/>
              </a:rPr>
              <a:t>冠冕堂皇型</a:t>
            </a:r>
            <a:endParaRPr spc="10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25" name="Freeform 90"/>
          <p:cNvSpPr/>
          <p:nvPr/>
        </p:nvSpPr>
        <p:spPr bwMode="auto">
          <a:xfrm>
            <a:off x="5935345" y="3131185"/>
            <a:ext cx="330200" cy="629920"/>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bg2">
              <a:lumMod val="50000"/>
            </a:schemeClr>
          </a:solidFill>
          <a:ln>
            <a:noFill/>
          </a:ln>
        </p:spPr>
        <p:txBody>
          <a:bodyPr vert="horz" wrap="square" lIns="91440" tIns="45720" rIns="91440" bIns="45720" numCol="1" anchor="t" anchorCtr="0" compatLnSpc="1"/>
          <a:p>
            <a:endParaRPr lang="id-ID" dirty="0">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26" name="Freeform 96"/>
          <p:cNvSpPr/>
          <p:nvPr/>
        </p:nvSpPr>
        <p:spPr bwMode="auto">
          <a:xfrm>
            <a:off x="3918585" y="3111500"/>
            <a:ext cx="2079625" cy="732155"/>
          </a:xfrm>
          <a:custGeom>
            <a:avLst/>
            <a:gdLst>
              <a:gd name="T0" fmla="*/ 246 w 1159"/>
              <a:gd name="T1" fmla="*/ 0 h 408"/>
              <a:gd name="T2" fmla="*/ 1159 w 1159"/>
              <a:gd name="T3" fmla="*/ 70 h 408"/>
              <a:gd name="T4" fmla="*/ 1159 w 1159"/>
              <a:gd name="T5" fmla="*/ 324 h 408"/>
              <a:gd name="T6" fmla="*/ 246 w 1159"/>
              <a:gd name="T7" fmla="*/ 408 h 408"/>
              <a:gd name="T8" fmla="*/ 0 w 1159"/>
              <a:gd name="T9" fmla="*/ 216 h 408"/>
              <a:gd name="T10" fmla="*/ 0 w 1159"/>
              <a:gd name="T11" fmla="*/ 197 h 408"/>
              <a:gd name="T12" fmla="*/ 246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246" y="0"/>
                </a:moveTo>
                <a:lnTo>
                  <a:pt x="1159" y="70"/>
                </a:lnTo>
                <a:lnTo>
                  <a:pt x="1159" y="324"/>
                </a:lnTo>
                <a:lnTo>
                  <a:pt x="246" y="408"/>
                </a:lnTo>
                <a:lnTo>
                  <a:pt x="0" y="216"/>
                </a:lnTo>
                <a:lnTo>
                  <a:pt x="0" y="197"/>
                </a:lnTo>
                <a:lnTo>
                  <a:pt x="246" y="0"/>
                </a:lnTo>
                <a:close/>
              </a:path>
            </a:pathLst>
          </a:custGeom>
          <a:solidFill>
            <a:schemeClr val="accent3">
              <a:lumMod val="75000"/>
            </a:schemeClr>
          </a:solidFill>
          <a:ln>
            <a:noFill/>
          </a:ln>
        </p:spPr>
        <p:txBody>
          <a:bodyPr vert="horz" wrap="square" lIns="91440" tIns="45720" rIns="91440" bIns="45720" numCol="1" anchor="t" anchorCtr="0" compatLnSpc="1"/>
          <a:p>
            <a:endParaRPr lang="id-ID">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27" name="Freeform 97"/>
          <p:cNvSpPr/>
          <p:nvPr/>
        </p:nvSpPr>
        <p:spPr bwMode="auto">
          <a:xfrm>
            <a:off x="3918585" y="3077210"/>
            <a:ext cx="2079625" cy="732155"/>
          </a:xfrm>
          <a:custGeom>
            <a:avLst/>
            <a:gdLst>
              <a:gd name="T0" fmla="*/ 251 w 1159"/>
              <a:gd name="T1" fmla="*/ 0 h 408"/>
              <a:gd name="T2" fmla="*/ 1159 w 1159"/>
              <a:gd name="T3" fmla="*/ 70 h 408"/>
              <a:gd name="T4" fmla="*/ 1159 w 1159"/>
              <a:gd name="T5" fmla="*/ 324 h 408"/>
              <a:gd name="T6" fmla="*/ 251 w 1159"/>
              <a:gd name="T7" fmla="*/ 408 h 408"/>
              <a:gd name="T8" fmla="*/ 0 w 1159"/>
              <a:gd name="T9" fmla="*/ 216 h 408"/>
              <a:gd name="T10" fmla="*/ 251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251" y="0"/>
                </a:moveTo>
                <a:lnTo>
                  <a:pt x="1159" y="70"/>
                </a:lnTo>
                <a:lnTo>
                  <a:pt x="1159" y="324"/>
                </a:lnTo>
                <a:lnTo>
                  <a:pt x="251" y="408"/>
                </a:lnTo>
                <a:lnTo>
                  <a:pt x="0" y="216"/>
                </a:lnTo>
                <a:lnTo>
                  <a:pt x="251" y="0"/>
                </a:lnTo>
                <a:close/>
              </a:path>
            </a:pathLst>
          </a:custGeom>
          <a:solidFill>
            <a:schemeClr val="accent3"/>
          </a:solidFill>
          <a:ln>
            <a:noFill/>
          </a:ln>
        </p:spPr>
        <p:txBody>
          <a:bodyPr vert="horz" wrap="square" lIns="91440" tIns="45720" rIns="91440" bIns="45720" numCol="1" anchor="t" anchorCtr="0" compatLnSpc="1"/>
          <a:p>
            <a:endParaRPr lang="id-ID">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28" name="TextBox 25"/>
          <p:cNvSpPr txBox="1"/>
          <p:nvPr/>
        </p:nvSpPr>
        <p:spPr>
          <a:xfrm>
            <a:off x="4077970" y="3262630"/>
            <a:ext cx="1429385" cy="368300"/>
          </a:xfrm>
          <a:prstGeom prst="rect">
            <a:avLst/>
          </a:prstGeom>
          <a:noFill/>
        </p:spPr>
        <p:txBody>
          <a:bodyPr wrap="square" rtlCol="0">
            <a:spAutoFit/>
          </a:bodyPr>
          <a:p>
            <a:pPr lvl="0" algn="ctr">
              <a:buClrTx/>
              <a:buSzTx/>
              <a:buFontTx/>
            </a:pPr>
            <a:r>
              <a:rPr spc="100" dirty="0">
                <a:solidFill>
                  <a:schemeClr val="tx1"/>
                </a:solidFill>
                <a:effectLst/>
                <a:uFillTx/>
                <a:latin typeface="思源黑体 Normal" panose="020B0400000000000000" charset="-122"/>
                <a:ea typeface="思源黑体 Normal" panose="020B0400000000000000" charset="-122"/>
                <a:cs typeface="+mn-ea"/>
                <a:sym typeface="zihun70hao-lingyueheiti" panose="00000500000000000000" pitchFamily="2" charset="-122"/>
              </a:rPr>
              <a:t>游击型</a:t>
            </a:r>
            <a:endParaRPr spc="100" dirty="0">
              <a:solidFill>
                <a:schemeClr val="tx1"/>
              </a:solidFill>
              <a:effectLst/>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38" name="Freeform 91"/>
          <p:cNvSpPr/>
          <p:nvPr/>
        </p:nvSpPr>
        <p:spPr bwMode="auto">
          <a:xfrm>
            <a:off x="5935345" y="3940810"/>
            <a:ext cx="330200" cy="629920"/>
          </a:xfrm>
          <a:custGeom>
            <a:avLst/>
            <a:gdLst>
              <a:gd name="T0" fmla="*/ 0 w 68"/>
              <a:gd name="T1" fmla="*/ 128 h 130"/>
              <a:gd name="T2" fmla="*/ 36 w 68"/>
              <a:gd name="T3" fmla="*/ 130 h 130"/>
              <a:gd name="T4" fmla="*/ 68 w 68"/>
              <a:gd name="T5" fmla="*/ 128 h 130"/>
              <a:gd name="T6" fmla="*/ 68 w 68"/>
              <a:gd name="T7" fmla="*/ 4 h 130"/>
              <a:gd name="T8" fmla="*/ 33 w 68"/>
              <a:gd name="T9" fmla="*/ 0 h 130"/>
              <a:gd name="T10" fmla="*/ 0 w 68"/>
              <a:gd name="T11" fmla="*/ 4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4"/>
                  <a:pt x="68" y="4"/>
                  <a:pt x="68" y="4"/>
                </a:cubicBezTo>
                <a:cubicBezTo>
                  <a:pt x="68" y="4"/>
                  <a:pt x="54" y="0"/>
                  <a:pt x="33" y="0"/>
                </a:cubicBezTo>
                <a:cubicBezTo>
                  <a:pt x="12" y="0"/>
                  <a:pt x="0" y="4"/>
                  <a:pt x="0" y="4"/>
                </a:cubicBezTo>
                <a:lnTo>
                  <a:pt x="0" y="128"/>
                </a:lnTo>
                <a:close/>
              </a:path>
            </a:pathLst>
          </a:custGeom>
          <a:solidFill>
            <a:schemeClr val="bg2">
              <a:lumMod val="50000"/>
            </a:schemeClr>
          </a:solidFill>
          <a:ln>
            <a:noFill/>
          </a:ln>
        </p:spPr>
        <p:txBody>
          <a:bodyPr vert="horz" wrap="square" lIns="91440" tIns="45720" rIns="91440" bIns="45720" numCol="1" anchor="t" anchorCtr="0" compatLnSpc="1"/>
          <a:p>
            <a:endParaRPr lang="id-ID" dirty="0">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39" name="Freeform 94"/>
          <p:cNvSpPr/>
          <p:nvPr/>
        </p:nvSpPr>
        <p:spPr bwMode="auto">
          <a:xfrm>
            <a:off x="6211570" y="3960495"/>
            <a:ext cx="2079625" cy="730250"/>
          </a:xfrm>
          <a:custGeom>
            <a:avLst/>
            <a:gdLst>
              <a:gd name="T0" fmla="*/ 913 w 1159"/>
              <a:gd name="T1" fmla="*/ 0 h 407"/>
              <a:gd name="T2" fmla="*/ 0 w 1159"/>
              <a:gd name="T3" fmla="*/ 70 h 407"/>
              <a:gd name="T4" fmla="*/ 0 w 1159"/>
              <a:gd name="T5" fmla="*/ 324 h 407"/>
              <a:gd name="T6" fmla="*/ 913 w 1159"/>
              <a:gd name="T7" fmla="*/ 407 h 407"/>
              <a:gd name="T8" fmla="*/ 1159 w 1159"/>
              <a:gd name="T9" fmla="*/ 216 h 407"/>
              <a:gd name="T10" fmla="*/ 1159 w 1159"/>
              <a:gd name="T11" fmla="*/ 194 h 407"/>
              <a:gd name="T12" fmla="*/ 913 w 1159"/>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1159" h="407">
                <a:moveTo>
                  <a:pt x="913" y="0"/>
                </a:moveTo>
                <a:lnTo>
                  <a:pt x="0" y="70"/>
                </a:lnTo>
                <a:lnTo>
                  <a:pt x="0" y="324"/>
                </a:lnTo>
                <a:lnTo>
                  <a:pt x="913" y="407"/>
                </a:lnTo>
                <a:lnTo>
                  <a:pt x="1159" y="216"/>
                </a:lnTo>
                <a:lnTo>
                  <a:pt x="1159" y="194"/>
                </a:lnTo>
                <a:lnTo>
                  <a:pt x="913" y="0"/>
                </a:lnTo>
                <a:close/>
              </a:path>
            </a:pathLst>
          </a:custGeom>
          <a:solidFill>
            <a:schemeClr val="accent2">
              <a:lumMod val="75000"/>
            </a:schemeClr>
          </a:solidFill>
          <a:ln>
            <a:noFill/>
          </a:ln>
        </p:spPr>
        <p:txBody>
          <a:bodyPr vert="horz" wrap="square" lIns="91440" tIns="45720" rIns="91440" bIns="45720" numCol="1" anchor="t" anchorCtr="0" compatLnSpc="1"/>
          <a:p>
            <a:endParaRPr lang="id-ID">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40" name="Freeform 95"/>
          <p:cNvSpPr/>
          <p:nvPr/>
        </p:nvSpPr>
        <p:spPr bwMode="auto">
          <a:xfrm>
            <a:off x="6211570" y="3926205"/>
            <a:ext cx="2079625" cy="730250"/>
          </a:xfrm>
          <a:custGeom>
            <a:avLst/>
            <a:gdLst>
              <a:gd name="T0" fmla="*/ 905 w 1159"/>
              <a:gd name="T1" fmla="*/ 0 h 407"/>
              <a:gd name="T2" fmla="*/ 0 w 1159"/>
              <a:gd name="T3" fmla="*/ 67 h 407"/>
              <a:gd name="T4" fmla="*/ 0 w 1159"/>
              <a:gd name="T5" fmla="*/ 324 h 407"/>
              <a:gd name="T6" fmla="*/ 905 w 1159"/>
              <a:gd name="T7" fmla="*/ 407 h 407"/>
              <a:gd name="T8" fmla="*/ 1159 w 1159"/>
              <a:gd name="T9" fmla="*/ 213 h 407"/>
              <a:gd name="T10" fmla="*/ 905 w 1159"/>
              <a:gd name="T11" fmla="*/ 0 h 407"/>
            </a:gdLst>
            <a:ahLst/>
            <a:cxnLst>
              <a:cxn ang="0">
                <a:pos x="T0" y="T1"/>
              </a:cxn>
              <a:cxn ang="0">
                <a:pos x="T2" y="T3"/>
              </a:cxn>
              <a:cxn ang="0">
                <a:pos x="T4" y="T5"/>
              </a:cxn>
              <a:cxn ang="0">
                <a:pos x="T6" y="T7"/>
              </a:cxn>
              <a:cxn ang="0">
                <a:pos x="T8" y="T9"/>
              </a:cxn>
              <a:cxn ang="0">
                <a:pos x="T10" y="T11"/>
              </a:cxn>
            </a:cxnLst>
            <a:rect l="0" t="0" r="r" b="b"/>
            <a:pathLst>
              <a:path w="1159" h="407">
                <a:moveTo>
                  <a:pt x="905" y="0"/>
                </a:moveTo>
                <a:lnTo>
                  <a:pt x="0" y="67"/>
                </a:lnTo>
                <a:lnTo>
                  <a:pt x="0" y="324"/>
                </a:lnTo>
                <a:lnTo>
                  <a:pt x="905" y="407"/>
                </a:lnTo>
                <a:lnTo>
                  <a:pt x="1159" y="213"/>
                </a:lnTo>
                <a:lnTo>
                  <a:pt x="905" y="0"/>
                </a:lnTo>
                <a:close/>
              </a:path>
            </a:pathLst>
          </a:custGeom>
          <a:solidFill>
            <a:schemeClr val="accent2"/>
          </a:solidFill>
          <a:ln>
            <a:noFill/>
          </a:ln>
        </p:spPr>
        <p:txBody>
          <a:bodyPr vert="horz" wrap="square" lIns="91440" tIns="45720" rIns="91440" bIns="45720" numCol="1" anchor="t" anchorCtr="0" compatLnSpc="1"/>
          <a:p>
            <a:endParaRPr lang="id-ID">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41" name="TextBox 38"/>
          <p:cNvSpPr txBox="1"/>
          <p:nvPr/>
        </p:nvSpPr>
        <p:spPr>
          <a:xfrm>
            <a:off x="6686550" y="4109085"/>
            <a:ext cx="1431290" cy="368300"/>
          </a:xfrm>
          <a:prstGeom prst="rect">
            <a:avLst/>
          </a:prstGeom>
          <a:noFill/>
        </p:spPr>
        <p:txBody>
          <a:bodyPr wrap="square" rtlCol="0">
            <a:spAutoFit/>
          </a:bodyPr>
          <a:p>
            <a:pPr lvl="0" algn="ctr">
              <a:buClrTx/>
              <a:buSzTx/>
              <a:buFontTx/>
            </a:pPr>
            <a:r>
              <a:rPr spc="10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n-ea"/>
                <a:sym typeface="zihun70hao-lingyueheiti" panose="00000500000000000000" pitchFamily="2" charset="-122"/>
              </a:rPr>
              <a:t>调虎离山型</a:t>
            </a:r>
            <a:endParaRPr spc="10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46" name="Freeform 98"/>
          <p:cNvSpPr/>
          <p:nvPr/>
        </p:nvSpPr>
        <p:spPr bwMode="auto">
          <a:xfrm>
            <a:off x="5935345" y="4778375"/>
            <a:ext cx="330200" cy="629920"/>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bg2">
              <a:lumMod val="50000"/>
            </a:schemeClr>
          </a:solidFill>
          <a:ln>
            <a:noFill/>
          </a:ln>
        </p:spPr>
        <p:txBody>
          <a:bodyPr vert="horz" wrap="square" lIns="91440" tIns="45720" rIns="91440" bIns="45720" numCol="1" anchor="t" anchorCtr="0" compatLnSpc="1"/>
          <a:p>
            <a:endParaRPr lang="id-ID">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47" name="Freeform 99"/>
          <p:cNvSpPr/>
          <p:nvPr/>
        </p:nvSpPr>
        <p:spPr bwMode="auto">
          <a:xfrm>
            <a:off x="3918585" y="4758690"/>
            <a:ext cx="2079625" cy="732155"/>
          </a:xfrm>
          <a:custGeom>
            <a:avLst/>
            <a:gdLst>
              <a:gd name="T0" fmla="*/ 246 w 1159"/>
              <a:gd name="T1" fmla="*/ 0 h 408"/>
              <a:gd name="T2" fmla="*/ 1159 w 1159"/>
              <a:gd name="T3" fmla="*/ 70 h 408"/>
              <a:gd name="T4" fmla="*/ 1159 w 1159"/>
              <a:gd name="T5" fmla="*/ 324 h 408"/>
              <a:gd name="T6" fmla="*/ 246 w 1159"/>
              <a:gd name="T7" fmla="*/ 408 h 408"/>
              <a:gd name="T8" fmla="*/ 0 w 1159"/>
              <a:gd name="T9" fmla="*/ 216 h 408"/>
              <a:gd name="T10" fmla="*/ 0 w 1159"/>
              <a:gd name="T11" fmla="*/ 197 h 408"/>
              <a:gd name="T12" fmla="*/ 246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246" y="0"/>
                </a:moveTo>
                <a:lnTo>
                  <a:pt x="1159" y="70"/>
                </a:lnTo>
                <a:lnTo>
                  <a:pt x="1159" y="324"/>
                </a:lnTo>
                <a:lnTo>
                  <a:pt x="246" y="408"/>
                </a:lnTo>
                <a:lnTo>
                  <a:pt x="0" y="216"/>
                </a:lnTo>
                <a:lnTo>
                  <a:pt x="0" y="197"/>
                </a:lnTo>
                <a:lnTo>
                  <a:pt x="246" y="0"/>
                </a:lnTo>
                <a:close/>
              </a:path>
            </a:pathLst>
          </a:custGeom>
          <a:solidFill>
            <a:schemeClr val="accent4">
              <a:lumMod val="75000"/>
            </a:schemeClr>
          </a:solidFill>
          <a:ln>
            <a:noFill/>
          </a:ln>
        </p:spPr>
        <p:txBody>
          <a:bodyPr vert="horz" wrap="square" lIns="91440" tIns="45720" rIns="91440" bIns="45720" numCol="1" anchor="t" anchorCtr="0" compatLnSpc="1"/>
          <a:p>
            <a:endParaRPr lang="id-ID">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48" name="Freeform 100"/>
          <p:cNvSpPr/>
          <p:nvPr/>
        </p:nvSpPr>
        <p:spPr bwMode="auto">
          <a:xfrm>
            <a:off x="3918585" y="4724400"/>
            <a:ext cx="2079625" cy="732155"/>
          </a:xfrm>
          <a:custGeom>
            <a:avLst/>
            <a:gdLst>
              <a:gd name="T0" fmla="*/ 251 w 1159"/>
              <a:gd name="T1" fmla="*/ 0 h 408"/>
              <a:gd name="T2" fmla="*/ 1159 w 1159"/>
              <a:gd name="T3" fmla="*/ 70 h 408"/>
              <a:gd name="T4" fmla="*/ 1159 w 1159"/>
              <a:gd name="T5" fmla="*/ 324 h 408"/>
              <a:gd name="T6" fmla="*/ 251 w 1159"/>
              <a:gd name="T7" fmla="*/ 408 h 408"/>
              <a:gd name="T8" fmla="*/ 0 w 1159"/>
              <a:gd name="T9" fmla="*/ 216 h 408"/>
              <a:gd name="T10" fmla="*/ 251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251" y="0"/>
                </a:moveTo>
                <a:lnTo>
                  <a:pt x="1159" y="70"/>
                </a:lnTo>
                <a:lnTo>
                  <a:pt x="1159" y="324"/>
                </a:lnTo>
                <a:lnTo>
                  <a:pt x="251" y="408"/>
                </a:lnTo>
                <a:lnTo>
                  <a:pt x="0" y="216"/>
                </a:lnTo>
                <a:lnTo>
                  <a:pt x="251" y="0"/>
                </a:lnTo>
                <a:close/>
              </a:path>
            </a:pathLst>
          </a:custGeom>
          <a:solidFill>
            <a:schemeClr val="accent4"/>
          </a:solidFill>
          <a:ln>
            <a:noFill/>
          </a:ln>
        </p:spPr>
        <p:txBody>
          <a:bodyPr vert="horz" wrap="square" lIns="91440" tIns="45720" rIns="91440" bIns="45720" numCol="1" anchor="t" anchorCtr="0" compatLnSpc="1"/>
          <a:p>
            <a:endParaRPr lang="id-ID">
              <a:solidFill>
                <a:schemeClr val="bg2"/>
              </a:solidFill>
              <a:latin typeface="zihun70hao-lingyueheiti" panose="00000500000000000000" pitchFamily="2" charset="-122"/>
              <a:ea typeface="字魂58号-创中黑" panose="00000500000000000000" pitchFamily="2" charset="-122"/>
              <a:cs typeface="+mn-ea"/>
              <a:sym typeface="zihun70hao-lingyueheiti" panose="00000500000000000000" pitchFamily="2" charset="-122"/>
            </a:endParaRPr>
          </a:p>
        </p:txBody>
      </p:sp>
      <p:sp>
        <p:nvSpPr>
          <p:cNvPr id="49" name="TextBox 46"/>
          <p:cNvSpPr txBox="1"/>
          <p:nvPr/>
        </p:nvSpPr>
        <p:spPr>
          <a:xfrm>
            <a:off x="4287520" y="4904740"/>
            <a:ext cx="1092835" cy="368300"/>
          </a:xfrm>
          <a:prstGeom prst="rect">
            <a:avLst/>
          </a:prstGeom>
          <a:noFill/>
        </p:spPr>
        <p:txBody>
          <a:bodyPr wrap="square" rtlCol="0">
            <a:spAutoFit/>
          </a:bodyPr>
          <a:p>
            <a:pPr lvl="0" algn="ctr">
              <a:buClrTx/>
              <a:buSzTx/>
              <a:buFontTx/>
            </a:pPr>
            <a:r>
              <a:rPr spc="100" dirty="0">
                <a:effectLst/>
                <a:uFillTx/>
                <a:latin typeface="思源黑体 Normal" panose="020B0400000000000000" charset="-122"/>
                <a:ea typeface="思源黑体 Normal" panose="020B0400000000000000" charset="-122"/>
                <a:cs typeface="+mn-ea"/>
                <a:sym typeface="zihun70hao-lingyueheiti" panose="00000500000000000000" pitchFamily="2" charset="-122"/>
              </a:rPr>
              <a:t>双簧型</a:t>
            </a:r>
            <a:endParaRPr spc="100" dirty="0">
              <a:effectLst/>
              <a:uFillTx/>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57" name="文本框 56"/>
          <p:cNvSpPr txBox="1"/>
          <p:nvPr/>
        </p:nvSpPr>
        <p:spPr>
          <a:xfrm>
            <a:off x="4871720" y="1179830"/>
            <a:ext cx="2454275" cy="398780"/>
          </a:xfrm>
          <a:prstGeom prst="rect">
            <a:avLst/>
          </a:prstGeom>
          <a:noFill/>
        </p:spPr>
        <p:txBody>
          <a:bodyPr wrap="square" rtlCol="0">
            <a:spAutoFit/>
          </a:bodyPr>
          <a:p>
            <a:pPr algn="ctr"/>
            <a:r>
              <a:rPr lang="zh-CN" altLang="en-US" sz="2000" b="1" spc="150">
                <a:solidFill>
                  <a:srgbClr val="C00000"/>
                </a:solidFill>
                <a:uFillTx/>
                <a:latin typeface="思源黑体 Normal" panose="020B0400000000000000" charset="-122"/>
                <a:ea typeface="思源黑体 Normal" panose="020B0400000000000000" charset="-122"/>
              </a:rPr>
              <a:t>警惕非法中介机构</a:t>
            </a:r>
            <a:endParaRPr lang="zh-CN" altLang="en-US" sz="2000" b="1" spc="150">
              <a:solidFill>
                <a:srgbClr val="C00000"/>
              </a:solidFill>
              <a:uFillTx/>
              <a:latin typeface="思源黑体 Normal" panose="020B0400000000000000" charset="-122"/>
              <a:ea typeface="思源黑体 Normal" panose="020B0400000000000000" charset="-122"/>
            </a:endParaRPr>
          </a:p>
        </p:txBody>
      </p:sp>
      <p:pic>
        <p:nvPicPr>
          <p:cNvPr id="60" name="图片 59" descr="303b343132333633383bbeafb8e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1780" y="3279140"/>
            <a:ext cx="337820" cy="337820"/>
          </a:xfrm>
          <a:prstGeom prst="rect">
            <a:avLst/>
          </a:prstGeom>
        </p:spPr>
      </p:pic>
      <p:pic>
        <p:nvPicPr>
          <p:cNvPr id="61" name="图片 60" descr="303b343132333633383bbeafb8e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80355" y="4904740"/>
            <a:ext cx="337820" cy="337820"/>
          </a:xfrm>
          <a:prstGeom prst="rect">
            <a:avLst/>
          </a:prstGeom>
        </p:spPr>
      </p:pic>
      <p:pic>
        <p:nvPicPr>
          <p:cNvPr id="62" name="图片 61" descr="303b343132333633383bbeafb8e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1430" y="4086860"/>
            <a:ext cx="337820" cy="337820"/>
          </a:xfrm>
          <a:prstGeom prst="rect">
            <a:avLst/>
          </a:prstGeom>
        </p:spPr>
      </p:pic>
      <p:pic>
        <p:nvPicPr>
          <p:cNvPr id="63" name="图片 62" descr="303b343132333633383bbeafb8e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1430" y="2476500"/>
            <a:ext cx="337820" cy="337820"/>
          </a:xfrm>
          <a:prstGeom prst="rect">
            <a:avLst/>
          </a:prstGeom>
        </p:spPr>
      </p:pic>
    </p:spTree>
    <p:custDataLst>
      <p:tags r:id="rId6"/>
    </p:custData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防范虚假就业信息</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 name="组合 4"/>
          <p:cNvGrpSpPr/>
          <p:nvPr/>
        </p:nvGrpSpPr>
        <p:grpSpPr>
          <a:xfrm>
            <a:off x="1737617" y="2048512"/>
            <a:ext cx="2432978" cy="3308659"/>
            <a:chOff x="1956692" y="2191387"/>
            <a:chExt cx="2432978" cy="3308659"/>
          </a:xfrm>
        </p:grpSpPr>
        <p:sp>
          <p:nvSpPr>
            <p:cNvPr id="6" name="六边形 5"/>
            <p:cNvSpPr/>
            <p:nvPr/>
          </p:nvSpPr>
          <p:spPr>
            <a:xfrm rot="16200000">
              <a:off x="1762054" y="2872430"/>
              <a:ext cx="2822254" cy="2432978"/>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p>
          </p:txBody>
        </p:sp>
        <p:sp>
          <p:nvSpPr>
            <p:cNvPr id="4" name="六边形 3"/>
            <p:cNvSpPr/>
            <p:nvPr/>
          </p:nvSpPr>
          <p:spPr>
            <a:xfrm rot="16200000">
              <a:off x="2714070" y="2254712"/>
              <a:ext cx="918221" cy="791570"/>
            </a:xfrm>
            <a:prstGeom prst="hexagon">
              <a:avLst/>
            </a:prstGeom>
            <a:solidFill>
              <a:srgbClr val="7C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p>
          </p:txBody>
        </p:sp>
        <p:sp>
          <p:nvSpPr>
            <p:cNvPr id="7" name="book-of-black-cover-opened-back-view_30189"/>
            <p:cNvSpPr>
              <a:spLocks noChangeAspect="1"/>
            </p:cNvSpPr>
            <p:nvPr/>
          </p:nvSpPr>
          <p:spPr bwMode="auto">
            <a:xfrm>
              <a:off x="3020759" y="2545792"/>
              <a:ext cx="304842" cy="264000"/>
            </a:xfrm>
            <a:custGeom>
              <a:avLst/>
              <a:gdLst>
                <a:gd name="connsiteX0" fmla="*/ 249942 w 604110"/>
                <a:gd name="connsiteY0" fmla="*/ 145082 h 523172"/>
                <a:gd name="connsiteX1" fmla="*/ 353179 w 604110"/>
                <a:gd name="connsiteY1" fmla="*/ 145082 h 523172"/>
                <a:gd name="connsiteX2" fmla="*/ 353179 w 604110"/>
                <a:gd name="connsiteY2" fmla="*/ 523172 h 523172"/>
                <a:gd name="connsiteX3" fmla="*/ 249942 w 604110"/>
                <a:gd name="connsiteY3" fmla="*/ 523172 h 523172"/>
                <a:gd name="connsiteX4" fmla="*/ 0 w 604110"/>
                <a:gd name="connsiteY4" fmla="*/ 53700 h 523172"/>
                <a:gd name="connsiteX5" fmla="*/ 227220 w 604110"/>
                <a:gd name="connsiteY5" fmla="*/ 145141 h 523172"/>
                <a:gd name="connsiteX6" fmla="*/ 227220 w 604110"/>
                <a:gd name="connsiteY6" fmla="*/ 523172 h 523172"/>
                <a:gd name="connsiteX7" fmla="*/ 0 w 604110"/>
                <a:gd name="connsiteY7" fmla="*/ 414508 h 523172"/>
                <a:gd name="connsiteX8" fmla="*/ 604110 w 604110"/>
                <a:gd name="connsiteY8" fmla="*/ 49819 h 523172"/>
                <a:gd name="connsiteX9" fmla="*/ 604110 w 604110"/>
                <a:gd name="connsiteY9" fmla="*/ 410805 h 523172"/>
                <a:gd name="connsiteX10" fmla="*/ 376890 w 604110"/>
                <a:gd name="connsiteY10" fmla="*/ 519361 h 523172"/>
                <a:gd name="connsiteX11" fmla="*/ 376890 w 604110"/>
                <a:gd name="connsiteY11" fmla="*/ 141274 h 523172"/>
                <a:gd name="connsiteX12" fmla="*/ 604110 w 604110"/>
                <a:gd name="connsiteY12" fmla="*/ 49819 h 523172"/>
                <a:gd name="connsiteX13" fmla="*/ 76296 w 604110"/>
                <a:gd name="connsiteY13" fmla="*/ 0 h 523172"/>
                <a:gd name="connsiteX14" fmla="*/ 299911 w 604110"/>
                <a:gd name="connsiteY14" fmla="*/ 70898 h 523172"/>
                <a:gd name="connsiteX15" fmla="*/ 523650 w 604110"/>
                <a:gd name="connsiteY15" fmla="*/ 0 h 523172"/>
                <a:gd name="connsiteX16" fmla="*/ 563111 w 604110"/>
                <a:gd name="connsiteY16" fmla="*/ 29376 h 523172"/>
                <a:gd name="connsiteX17" fmla="*/ 353147 w 604110"/>
                <a:gd name="connsiteY17" fmla="*/ 119114 h 523172"/>
                <a:gd name="connsiteX18" fmla="*/ 301524 w 604110"/>
                <a:gd name="connsiteY18" fmla="*/ 119114 h 523172"/>
                <a:gd name="connsiteX19" fmla="*/ 298422 w 604110"/>
                <a:gd name="connsiteY19" fmla="*/ 119114 h 523172"/>
                <a:gd name="connsiteX20" fmla="*/ 246675 w 604110"/>
                <a:gd name="connsiteY20" fmla="*/ 119114 h 523172"/>
                <a:gd name="connsiteX21" fmla="*/ 36835 w 604110"/>
                <a:gd name="connsiteY21" fmla="*/ 29376 h 52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4110" h="523172">
                  <a:moveTo>
                    <a:pt x="249942" y="145082"/>
                  </a:moveTo>
                  <a:lnTo>
                    <a:pt x="353179" y="145082"/>
                  </a:lnTo>
                  <a:lnTo>
                    <a:pt x="353179" y="523172"/>
                  </a:lnTo>
                  <a:lnTo>
                    <a:pt x="249942" y="523172"/>
                  </a:lnTo>
                  <a:close/>
                  <a:moveTo>
                    <a:pt x="0" y="53700"/>
                  </a:moveTo>
                  <a:cubicBezTo>
                    <a:pt x="0" y="53700"/>
                    <a:pt x="167282" y="63241"/>
                    <a:pt x="227220" y="145141"/>
                  </a:cubicBezTo>
                  <a:lnTo>
                    <a:pt x="227220" y="523172"/>
                  </a:lnTo>
                  <a:cubicBezTo>
                    <a:pt x="227220" y="523172"/>
                    <a:pt x="206496" y="414508"/>
                    <a:pt x="0" y="414508"/>
                  </a:cubicBezTo>
                  <a:close/>
                  <a:moveTo>
                    <a:pt x="604110" y="49819"/>
                  </a:moveTo>
                  <a:lnTo>
                    <a:pt x="604110" y="410805"/>
                  </a:lnTo>
                  <a:cubicBezTo>
                    <a:pt x="397614" y="410805"/>
                    <a:pt x="376890" y="519361"/>
                    <a:pt x="376890" y="519361"/>
                  </a:cubicBezTo>
                  <a:lnTo>
                    <a:pt x="376890" y="141274"/>
                  </a:lnTo>
                  <a:cubicBezTo>
                    <a:pt x="436828" y="59485"/>
                    <a:pt x="604110" y="49819"/>
                    <a:pt x="604110" y="49819"/>
                  </a:cubicBezTo>
                  <a:close/>
                  <a:moveTo>
                    <a:pt x="76296" y="0"/>
                  </a:moveTo>
                  <a:cubicBezTo>
                    <a:pt x="76296" y="0"/>
                    <a:pt x="263304" y="27145"/>
                    <a:pt x="299911" y="70898"/>
                  </a:cubicBezTo>
                  <a:cubicBezTo>
                    <a:pt x="336642" y="27145"/>
                    <a:pt x="523650" y="0"/>
                    <a:pt x="523650" y="0"/>
                  </a:cubicBezTo>
                  <a:lnTo>
                    <a:pt x="563111" y="29376"/>
                  </a:lnTo>
                  <a:cubicBezTo>
                    <a:pt x="341110" y="82054"/>
                    <a:pt x="353147" y="119114"/>
                    <a:pt x="353147" y="119114"/>
                  </a:cubicBezTo>
                  <a:lnTo>
                    <a:pt x="301524" y="119114"/>
                  </a:lnTo>
                  <a:lnTo>
                    <a:pt x="298422" y="119114"/>
                  </a:lnTo>
                  <a:lnTo>
                    <a:pt x="246675" y="119114"/>
                  </a:lnTo>
                  <a:cubicBezTo>
                    <a:pt x="246675" y="119114"/>
                    <a:pt x="258712" y="82054"/>
                    <a:pt x="36835" y="29376"/>
                  </a:cubicBezTo>
                  <a:close/>
                </a:path>
              </a:pathLst>
            </a:custGeom>
            <a:solidFill>
              <a:schemeClr val="bg1"/>
            </a:solidFill>
            <a:ln>
              <a:noFill/>
            </a:ln>
          </p:spPr>
        </p:sp>
        <p:sp>
          <p:nvSpPr>
            <p:cNvPr id="8" name="矩形 7"/>
            <p:cNvSpPr/>
            <p:nvPr/>
          </p:nvSpPr>
          <p:spPr>
            <a:xfrm>
              <a:off x="2247663" y="3556230"/>
              <a:ext cx="1792074" cy="1014730"/>
            </a:xfrm>
            <a:prstGeom prst="rect">
              <a:avLst/>
            </a:prstGeom>
          </p:spPr>
          <p:txBody>
            <a:bodyPr wrap="square">
              <a:spAutoFit/>
            </a:bodyPr>
            <a:p>
              <a:pPr algn="ctr">
                <a:lnSpc>
                  <a:spcPct val="150000"/>
                </a:lnSpc>
              </a:pPr>
              <a:r>
                <a:rPr lang="zh-CN" altLang="en-US" sz="2000" spc="1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不轻信</a:t>
              </a:r>
              <a:endParaRPr lang="zh-CN" altLang="en-US" sz="2000" spc="1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a:p>
              <a:pPr algn="ctr">
                <a:lnSpc>
                  <a:spcPct val="150000"/>
                </a:lnSpc>
              </a:pPr>
              <a:r>
                <a:rPr lang="zh-CN" altLang="en-US" sz="2000" spc="1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不盲从</a:t>
              </a:r>
              <a:endParaRPr lang="zh-CN" altLang="en-US" sz="2000" spc="1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grpSp>
        <p:nvGrpSpPr>
          <p:cNvPr id="19" name="组合 18"/>
          <p:cNvGrpSpPr/>
          <p:nvPr/>
        </p:nvGrpSpPr>
        <p:grpSpPr>
          <a:xfrm>
            <a:off x="4637880" y="1695944"/>
            <a:ext cx="2913396" cy="3865944"/>
            <a:chOff x="4633036" y="1838819"/>
            <a:chExt cx="2913396" cy="3865944"/>
          </a:xfrm>
        </p:grpSpPr>
        <p:sp>
          <p:nvSpPr>
            <p:cNvPr id="10" name="六边形 9"/>
            <p:cNvSpPr/>
            <p:nvPr/>
          </p:nvSpPr>
          <p:spPr>
            <a:xfrm rot="16200000">
              <a:off x="4399964" y="2558295"/>
              <a:ext cx="3379539" cy="2913396"/>
            </a:xfrm>
            <a:prstGeom prst="hexagon">
              <a:avLst/>
            </a:prstGeom>
            <a:solidFill>
              <a:srgbClr val="F0C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p>
          </p:txBody>
        </p:sp>
        <p:sp>
          <p:nvSpPr>
            <p:cNvPr id="11" name="六边形 10"/>
            <p:cNvSpPr/>
            <p:nvPr/>
          </p:nvSpPr>
          <p:spPr>
            <a:xfrm rot="16200000">
              <a:off x="5630623" y="1902144"/>
              <a:ext cx="918221" cy="791570"/>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p>
          </p:txBody>
        </p:sp>
        <p:sp>
          <p:nvSpPr>
            <p:cNvPr id="12" name="book-of-black-cover-opened-back-view_30189"/>
            <p:cNvSpPr>
              <a:spLocks noChangeAspect="1"/>
            </p:cNvSpPr>
            <p:nvPr/>
          </p:nvSpPr>
          <p:spPr bwMode="auto">
            <a:xfrm>
              <a:off x="5937312" y="2173033"/>
              <a:ext cx="304842" cy="304382"/>
            </a:xfrm>
            <a:custGeom>
              <a:avLst/>
              <a:gdLst>
                <a:gd name="connsiteX0" fmla="*/ 187396 w 607850"/>
                <a:gd name="connsiteY0" fmla="*/ 268512 h 606933"/>
                <a:gd name="connsiteX1" fmla="*/ 187396 w 607850"/>
                <a:gd name="connsiteY1" fmla="*/ 326736 h 606933"/>
                <a:gd name="connsiteX2" fmla="*/ 339656 w 607850"/>
                <a:gd name="connsiteY2" fmla="*/ 326736 h 606933"/>
                <a:gd name="connsiteX3" fmla="*/ 339656 w 607850"/>
                <a:gd name="connsiteY3" fmla="*/ 268512 h 606933"/>
                <a:gd name="connsiteX4" fmla="*/ 263646 w 607850"/>
                <a:gd name="connsiteY4" fmla="*/ 306453 h 606933"/>
                <a:gd name="connsiteX5" fmla="*/ 263646 w 607850"/>
                <a:gd name="connsiteY5" fmla="*/ 176404 h 606933"/>
                <a:gd name="connsiteX6" fmla="*/ 168990 w 607850"/>
                <a:gd name="connsiteY6" fmla="*/ 223651 h 606933"/>
                <a:gd name="connsiteX7" fmla="*/ 263646 w 607850"/>
                <a:gd name="connsiteY7" fmla="*/ 270899 h 606933"/>
                <a:gd name="connsiteX8" fmla="*/ 358301 w 607850"/>
                <a:gd name="connsiteY8" fmla="*/ 223651 h 606933"/>
                <a:gd name="connsiteX9" fmla="*/ 263646 w 607850"/>
                <a:gd name="connsiteY9" fmla="*/ 140849 h 606933"/>
                <a:gd name="connsiteX10" fmla="*/ 429531 w 607850"/>
                <a:gd name="connsiteY10" fmla="*/ 223651 h 606933"/>
                <a:gd name="connsiteX11" fmla="*/ 371686 w 607850"/>
                <a:gd name="connsiteY11" fmla="*/ 252525 h 606933"/>
                <a:gd name="connsiteX12" fmla="*/ 371686 w 607850"/>
                <a:gd name="connsiteY12" fmla="*/ 358473 h 606933"/>
                <a:gd name="connsiteX13" fmla="*/ 155366 w 607850"/>
                <a:gd name="connsiteY13" fmla="*/ 358473 h 606933"/>
                <a:gd name="connsiteX14" fmla="*/ 155366 w 607850"/>
                <a:gd name="connsiteY14" fmla="*/ 252525 h 606933"/>
                <a:gd name="connsiteX15" fmla="*/ 135765 w 607850"/>
                <a:gd name="connsiteY15" fmla="*/ 242741 h 606933"/>
                <a:gd name="connsiteX16" fmla="*/ 135765 w 607850"/>
                <a:gd name="connsiteY16" fmla="*/ 357996 h 606933"/>
                <a:gd name="connsiteX17" fmla="*/ 111863 w 607850"/>
                <a:gd name="connsiteY17" fmla="*/ 357996 h 606933"/>
                <a:gd name="connsiteX18" fmla="*/ 111863 w 607850"/>
                <a:gd name="connsiteY18" fmla="*/ 230810 h 606933"/>
                <a:gd name="connsiteX19" fmla="*/ 97521 w 607850"/>
                <a:gd name="connsiteY19" fmla="*/ 223651 h 606933"/>
                <a:gd name="connsiteX20" fmla="*/ 258868 w 607850"/>
                <a:gd name="connsiteY20" fmla="*/ 47733 h 606933"/>
                <a:gd name="connsiteX21" fmla="*/ 47806 w 607850"/>
                <a:gd name="connsiteY21" fmla="*/ 258478 h 606933"/>
                <a:gd name="connsiteX22" fmla="*/ 258868 w 607850"/>
                <a:gd name="connsiteY22" fmla="*/ 468983 h 606933"/>
                <a:gd name="connsiteX23" fmla="*/ 469691 w 607850"/>
                <a:gd name="connsiteY23" fmla="*/ 258478 h 606933"/>
                <a:gd name="connsiteX24" fmla="*/ 258868 w 607850"/>
                <a:gd name="connsiteY24" fmla="*/ 47733 h 606933"/>
                <a:gd name="connsiteX25" fmla="*/ 258868 w 607850"/>
                <a:gd name="connsiteY25" fmla="*/ 0 h 606933"/>
                <a:gd name="connsiteX26" fmla="*/ 517497 w 607850"/>
                <a:gd name="connsiteY26" fmla="*/ 258478 h 606933"/>
                <a:gd name="connsiteX27" fmla="*/ 457740 w 607850"/>
                <a:gd name="connsiteY27" fmla="*/ 423397 h 606933"/>
                <a:gd name="connsiteX28" fmla="*/ 607850 w 607850"/>
                <a:gd name="connsiteY28" fmla="*/ 573042 h 606933"/>
                <a:gd name="connsiteX29" fmla="*/ 573908 w 607850"/>
                <a:gd name="connsiteY29" fmla="*/ 606933 h 606933"/>
                <a:gd name="connsiteX30" fmla="*/ 424037 w 607850"/>
                <a:gd name="connsiteY30" fmla="*/ 457050 h 606933"/>
                <a:gd name="connsiteX31" fmla="*/ 258868 w 607850"/>
                <a:gd name="connsiteY31" fmla="*/ 516717 h 606933"/>
                <a:gd name="connsiteX32" fmla="*/ 0 w 607850"/>
                <a:gd name="connsiteY32" fmla="*/ 258478 h 606933"/>
                <a:gd name="connsiteX33" fmla="*/ 258868 w 607850"/>
                <a:gd name="connsiteY33"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7850" h="606933">
                  <a:moveTo>
                    <a:pt x="187396" y="268512"/>
                  </a:moveTo>
                  <a:lnTo>
                    <a:pt x="187396" y="326736"/>
                  </a:lnTo>
                  <a:lnTo>
                    <a:pt x="339656" y="326736"/>
                  </a:lnTo>
                  <a:lnTo>
                    <a:pt x="339656" y="268512"/>
                  </a:lnTo>
                  <a:lnTo>
                    <a:pt x="263646" y="306453"/>
                  </a:lnTo>
                  <a:close/>
                  <a:moveTo>
                    <a:pt x="263646" y="176404"/>
                  </a:moveTo>
                  <a:lnTo>
                    <a:pt x="168990" y="223651"/>
                  </a:lnTo>
                  <a:lnTo>
                    <a:pt x="263646" y="270899"/>
                  </a:lnTo>
                  <a:lnTo>
                    <a:pt x="358301" y="223651"/>
                  </a:lnTo>
                  <a:close/>
                  <a:moveTo>
                    <a:pt x="263646" y="140849"/>
                  </a:moveTo>
                  <a:lnTo>
                    <a:pt x="429531" y="223651"/>
                  </a:lnTo>
                  <a:lnTo>
                    <a:pt x="371686" y="252525"/>
                  </a:lnTo>
                  <a:lnTo>
                    <a:pt x="371686" y="358473"/>
                  </a:lnTo>
                  <a:lnTo>
                    <a:pt x="155366" y="358473"/>
                  </a:lnTo>
                  <a:lnTo>
                    <a:pt x="155366" y="252525"/>
                  </a:lnTo>
                  <a:lnTo>
                    <a:pt x="135765" y="242741"/>
                  </a:lnTo>
                  <a:lnTo>
                    <a:pt x="135765" y="357996"/>
                  </a:lnTo>
                  <a:lnTo>
                    <a:pt x="111863" y="357996"/>
                  </a:lnTo>
                  <a:lnTo>
                    <a:pt x="111863" y="230810"/>
                  </a:lnTo>
                  <a:lnTo>
                    <a:pt x="97521" y="223651"/>
                  </a:lnTo>
                  <a:close/>
                  <a:moveTo>
                    <a:pt x="258868" y="47733"/>
                  </a:moveTo>
                  <a:cubicBezTo>
                    <a:pt x="142461" y="47733"/>
                    <a:pt x="47806" y="142246"/>
                    <a:pt x="47806" y="258478"/>
                  </a:cubicBezTo>
                  <a:cubicBezTo>
                    <a:pt x="47806" y="374470"/>
                    <a:pt x="142461" y="468983"/>
                    <a:pt x="258868" y="468983"/>
                  </a:cubicBezTo>
                  <a:cubicBezTo>
                    <a:pt x="375036" y="468983"/>
                    <a:pt x="469691" y="374470"/>
                    <a:pt x="469691" y="258478"/>
                  </a:cubicBezTo>
                  <a:cubicBezTo>
                    <a:pt x="469691" y="142246"/>
                    <a:pt x="375036" y="47733"/>
                    <a:pt x="258868" y="47733"/>
                  </a:cubicBezTo>
                  <a:close/>
                  <a:moveTo>
                    <a:pt x="258868" y="0"/>
                  </a:moveTo>
                  <a:cubicBezTo>
                    <a:pt x="401329" y="0"/>
                    <a:pt x="517497" y="115992"/>
                    <a:pt x="517497" y="258478"/>
                  </a:cubicBezTo>
                  <a:cubicBezTo>
                    <a:pt x="517497" y="321009"/>
                    <a:pt x="495028" y="378528"/>
                    <a:pt x="457740" y="423397"/>
                  </a:cubicBezTo>
                  <a:lnTo>
                    <a:pt x="607850" y="573042"/>
                  </a:lnTo>
                  <a:lnTo>
                    <a:pt x="573908" y="606933"/>
                  </a:lnTo>
                  <a:lnTo>
                    <a:pt x="424037" y="457050"/>
                  </a:lnTo>
                  <a:cubicBezTo>
                    <a:pt x="379100" y="494282"/>
                    <a:pt x="321494" y="516717"/>
                    <a:pt x="258868" y="516717"/>
                  </a:cubicBezTo>
                  <a:cubicBezTo>
                    <a:pt x="116168" y="516717"/>
                    <a:pt x="0" y="400724"/>
                    <a:pt x="0" y="258478"/>
                  </a:cubicBezTo>
                  <a:cubicBezTo>
                    <a:pt x="0" y="115992"/>
                    <a:pt x="116168" y="0"/>
                    <a:pt x="258868" y="0"/>
                  </a:cubicBezTo>
                  <a:close/>
                </a:path>
              </a:pathLst>
            </a:custGeom>
            <a:solidFill>
              <a:srgbClr val="F0C16F"/>
            </a:solidFill>
            <a:ln>
              <a:noFill/>
            </a:ln>
          </p:spPr>
          <p:txBody>
            <a:bodyPr/>
            <a:p>
              <a:endParaRPr lang="zh-CN" altLang="en-US" spc="100"/>
            </a:p>
          </p:txBody>
        </p:sp>
        <p:sp>
          <p:nvSpPr>
            <p:cNvPr id="14" name="矩形 13"/>
            <p:cNvSpPr/>
            <p:nvPr/>
          </p:nvSpPr>
          <p:spPr>
            <a:xfrm>
              <a:off x="4737009" y="3504914"/>
              <a:ext cx="2701021" cy="1014730"/>
            </a:xfrm>
            <a:prstGeom prst="rect">
              <a:avLst/>
            </a:prstGeom>
          </p:spPr>
          <p:txBody>
            <a:bodyPr wrap="square">
              <a:spAutoFit/>
            </a:bodyPr>
            <a:p>
              <a:pPr lvl="0" algn="ctr">
                <a:lnSpc>
                  <a:spcPct val="150000"/>
                </a:lnSpc>
                <a:buClrTx/>
                <a:buSzTx/>
                <a:buFontTx/>
              </a:pPr>
              <a:r>
                <a:rPr lang="zh-CN" altLang="en-US" sz="2000" spc="100" dirty="0">
                  <a:solidFill>
                    <a:schemeClr val="tx1"/>
                  </a:solidFill>
                  <a:effectLst/>
                  <a:latin typeface="思源黑体 Normal" panose="020B0400000000000000" charset="-122"/>
                  <a:ea typeface="思源黑体 Normal" panose="020B0400000000000000" charset="-122"/>
                  <a:sym typeface="+mn-ea"/>
                </a:rPr>
                <a:t>面对虚假信息</a:t>
              </a:r>
              <a:endParaRPr lang="zh-CN" altLang="en-US" sz="2000" spc="100" dirty="0">
                <a:solidFill>
                  <a:schemeClr val="tx1"/>
                </a:solidFill>
                <a:effectLst/>
                <a:latin typeface="思源黑体 Normal" panose="020B0400000000000000" charset="-122"/>
                <a:ea typeface="思源黑体 Normal" panose="020B0400000000000000" charset="-122"/>
                <a:sym typeface="+mn-ea"/>
              </a:endParaRPr>
            </a:p>
            <a:p>
              <a:pPr lvl="0" algn="ctr">
                <a:lnSpc>
                  <a:spcPct val="150000"/>
                </a:lnSpc>
                <a:buClrTx/>
                <a:buSzTx/>
                <a:buFontTx/>
              </a:pPr>
              <a:r>
                <a:rPr lang="zh-CN" altLang="en-US" sz="2000" spc="100" dirty="0">
                  <a:solidFill>
                    <a:schemeClr val="tx1"/>
                  </a:solidFill>
                  <a:effectLst/>
                  <a:latin typeface="思源黑体 Normal" panose="020B0400000000000000" charset="-122"/>
                  <a:ea typeface="思源黑体 Normal" panose="020B0400000000000000" charset="-122"/>
                  <a:sym typeface="+mn-ea"/>
                </a:rPr>
                <a:t>坚决予以剔除</a:t>
              </a:r>
              <a:endParaRPr lang="zh-CN" altLang="en-US" sz="2000" spc="100" dirty="0">
                <a:solidFill>
                  <a:schemeClr val="tx1"/>
                </a:solidFill>
                <a:effectLst/>
                <a:latin typeface="思源黑体 Normal" panose="020B0400000000000000" charset="-122"/>
                <a:ea typeface="思源黑体 Normal" panose="020B0400000000000000" charset="-122"/>
                <a:sym typeface="+mn-ea"/>
              </a:endParaRPr>
            </a:p>
          </p:txBody>
        </p:sp>
      </p:grpSp>
      <p:grpSp>
        <p:nvGrpSpPr>
          <p:cNvPr id="20" name="组合 19"/>
          <p:cNvGrpSpPr/>
          <p:nvPr/>
        </p:nvGrpSpPr>
        <p:grpSpPr>
          <a:xfrm>
            <a:off x="8009037" y="2048512"/>
            <a:ext cx="2432978" cy="3308659"/>
            <a:chOff x="7761387" y="2191387"/>
            <a:chExt cx="2432978" cy="3308659"/>
          </a:xfrm>
        </p:grpSpPr>
        <p:sp>
          <p:nvSpPr>
            <p:cNvPr id="15" name="六边形 14"/>
            <p:cNvSpPr/>
            <p:nvPr/>
          </p:nvSpPr>
          <p:spPr>
            <a:xfrm rot="16200000">
              <a:off x="7566749" y="2872430"/>
              <a:ext cx="2822254" cy="2432978"/>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p>
          </p:txBody>
        </p:sp>
        <p:sp>
          <p:nvSpPr>
            <p:cNvPr id="16" name="六边形 15"/>
            <p:cNvSpPr/>
            <p:nvPr/>
          </p:nvSpPr>
          <p:spPr>
            <a:xfrm rot="16200000">
              <a:off x="8518765" y="2254712"/>
              <a:ext cx="918221" cy="791570"/>
            </a:xfrm>
            <a:prstGeom prst="hexagon">
              <a:avLst/>
            </a:prstGeom>
            <a:solidFill>
              <a:srgbClr val="7C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p>
          </p:txBody>
        </p:sp>
        <p:sp>
          <p:nvSpPr>
            <p:cNvPr id="18" name="book-of-black-cover-opened-back-view_30189"/>
            <p:cNvSpPr>
              <a:spLocks noChangeAspect="1"/>
            </p:cNvSpPr>
            <p:nvPr/>
          </p:nvSpPr>
          <p:spPr bwMode="auto">
            <a:xfrm>
              <a:off x="8825455" y="2525974"/>
              <a:ext cx="304841" cy="303637"/>
            </a:xfrm>
            <a:custGeom>
              <a:avLst/>
              <a:gdLst>
                <a:gd name="T0" fmla="*/ 3902 w 4094"/>
                <a:gd name="T1" fmla="*/ 4053 h 4084"/>
                <a:gd name="T2" fmla="*/ 3042 w 4094"/>
                <a:gd name="T3" fmla="*/ 3842 h 4084"/>
                <a:gd name="T4" fmla="*/ 2476 w 4094"/>
                <a:gd name="T5" fmla="*/ 2477 h 4084"/>
                <a:gd name="T6" fmla="*/ 3042 w 4094"/>
                <a:gd name="T7" fmla="*/ 2243 h 4084"/>
                <a:gd name="T8" fmla="*/ 3841 w 4094"/>
                <a:gd name="T9" fmla="*/ 3042 h 4084"/>
                <a:gd name="T10" fmla="*/ 4053 w 4094"/>
                <a:gd name="T11" fmla="*/ 3902 h 4084"/>
                <a:gd name="T12" fmla="*/ 3977 w 4094"/>
                <a:gd name="T13" fmla="*/ 4084 h 4084"/>
                <a:gd name="T14" fmla="*/ 2627 w 4094"/>
                <a:gd name="T15" fmla="*/ 3457 h 4084"/>
                <a:gd name="T16" fmla="*/ 3457 w 4094"/>
                <a:gd name="T17" fmla="*/ 3457 h 4084"/>
                <a:gd name="T18" fmla="*/ 3457 w 4094"/>
                <a:gd name="T19" fmla="*/ 2628 h 4084"/>
                <a:gd name="T20" fmla="*/ 2627 w 4094"/>
                <a:gd name="T21" fmla="*/ 2628 h 4084"/>
                <a:gd name="T22" fmla="*/ 1631 w 4094"/>
                <a:gd name="T23" fmla="*/ 4067 h 4084"/>
                <a:gd name="T24" fmla="*/ 1265 w 4094"/>
                <a:gd name="T25" fmla="*/ 3916 h 4084"/>
                <a:gd name="T26" fmla="*/ 861 w 4094"/>
                <a:gd name="T27" fmla="*/ 4051 h 4084"/>
                <a:gd name="T28" fmla="*/ 812 w 4094"/>
                <a:gd name="T29" fmla="*/ 3498 h 4084"/>
                <a:gd name="T30" fmla="*/ 405 w 4094"/>
                <a:gd name="T31" fmla="*/ 3391 h 4084"/>
                <a:gd name="T32" fmla="*/ 512 w 4094"/>
                <a:gd name="T33" fmla="*/ 0 h 4084"/>
                <a:gd name="T34" fmla="*/ 3356 w 4094"/>
                <a:gd name="T35" fmla="*/ 107 h 4084"/>
                <a:gd name="T36" fmla="*/ 3249 w 4094"/>
                <a:gd name="T37" fmla="*/ 2036 h 4084"/>
                <a:gd name="T38" fmla="*/ 3142 w 4094"/>
                <a:gd name="T39" fmla="*/ 213 h 4084"/>
                <a:gd name="T40" fmla="*/ 619 w 4094"/>
                <a:gd name="T41" fmla="*/ 3284 h 4084"/>
                <a:gd name="T42" fmla="*/ 2055 w 4094"/>
                <a:gd name="T43" fmla="*/ 3391 h 4084"/>
                <a:gd name="T44" fmla="*/ 1738 w 4094"/>
                <a:gd name="T45" fmla="*/ 3498 h 4084"/>
                <a:gd name="T46" fmla="*/ 1689 w 4094"/>
                <a:gd name="T47" fmla="*/ 4050 h 4084"/>
                <a:gd name="T48" fmla="*/ 1264 w 4094"/>
                <a:gd name="T49" fmla="*/ 3692 h 4084"/>
                <a:gd name="T50" fmla="*/ 1524 w 4094"/>
                <a:gd name="T51" fmla="*/ 3797 h 4084"/>
                <a:gd name="T52" fmla="*/ 1025 w 4094"/>
                <a:gd name="T53" fmla="*/ 3498 h 4084"/>
                <a:gd name="T54" fmla="*/ 1219 w 4094"/>
                <a:gd name="T55" fmla="*/ 3702 h 4084"/>
                <a:gd name="T56" fmla="*/ 107 w 4094"/>
                <a:gd name="T57" fmla="*/ 3498 h 4084"/>
                <a:gd name="T58" fmla="*/ 0 w 4094"/>
                <a:gd name="T59" fmla="*/ 107 h 4084"/>
                <a:gd name="T60" fmla="*/ 214 w 4094"/>
                <a:gd name="T61" fmla="*/ 107 h 4084"/>
                <a:gd name="T62" fmla="*/ 107 w 4094"/>
                <a:gd name="T63" fmla="*/ 3498 h 4084"/>
                <a:gd name="T64" fmla="*/ 1275 w 4094"/>
                <a:gd name="T65" fmla="*/ 1304 h 4084"/>
                <a:gd name="T66" fmla="*/ 1275 w 4094"/>
                <a:gd name="T67" fmla="*/ 1091 h 4084"/>
                <a:gd name="T68" fmla="*/ 2593 w 4094"/>
                <a:gd name="T69" fmla="*/ 1198 h 4084"/>
                <a:gd name="T70" fmla="*/ 2101 w 4094"/>
                <a:gd name="T71" fmla="*/ 865 h 4084"/>
                <a:gd name="T72" fmla="*/ 1553 w 4094"/>
                <a:gd name="T73" fmla="*/ 758 h 4084"/>
                <a:gd name="T74" fmla="*/ 2101 w 4094"/>
                <a:gd name="T75" fmla="*/ 651 h 4084"/>
                <a:gd name="T76" fmla="*/ 2101 w 4094"/>
                <a:gd name="T77" fmla="*/ 865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94" h="4084">
                  <a:moveTo>
                    <a:pt x="3977" y="4084"/>
                  </a:moveTo>
                  <a:cubicBezTo>
                    <a:pt x="3950" y="4084"/>
                    <a:pt x="3923" y="4074"/>
                    <a:pt x="3902" y="4053"/>
                  </a:cubicBezTo>
                  <a:lnTo>
                    <a:pt x="3527" y="3679"/>
                  </a:lnTo>
                  <a:cubicBezTo>
                    <a:pt x="3389" y="3784"/>
                    <a:pt x="3220" y="3842"/>
                    <a:pt x="3042" y="3842"/>
                  </a:cubicBezTo>
                  <a:cubicBezTo>
                    <a:pt x="2828" y="3842"/>
                    <a:pt x="2627" y="3759"/>
                    <a:pt x="2477" y="3608"/>
                  </a:cubicBezTo>
                  <a:cubicBezTo>
                    <a:pt x="2165" y="3296"/>
                    <a:pt x="2165" y="2789"/>
                    <a:pt x="2476" y="2477"/>
                  </a:cubicBezTo>
                  <a:lnTo>
                    <a:pt x="2477" y="2477"/>
                  </a:lnTo>
                  <a:cubicBezTo>
                    <a:pt x="2627" y="2326"/>
                    <a:pt x="2828" y="2243"/>
                    <a:pt x="3042" y="2243"/>
                  </a:cubicBezTo>
                  <a:cubicBezTo>
                    <a:pt x="3256" y="2243"/>
                    <a:pt x="3457" y="2326"/>
                    <a:pt x="3608" y="2477"/>
                  </a:cubicBezTo>
                  <a:cubicBezTo>
                    <a:pt x="3758" y="2627"/>
                    <a:pt x="3841" y="2828"/>
                    <a:pt x="3841" y="3042"/>
                  </a:cubicBezTo>
                  <a:cubicBezTo>
                    <a:pt x="3841" y="3221"/>
                    <a:pt x="3784" y="3389"/>
                    <a:pt x="3678" y="3528"/>
                  </a:cubicBezTo>
                  <a:lnTo>
                    <a:pt x="4053" y="3902"/>
                  </a:lnTo>
                  <a:cubicBezTo>
                    <a:pt x="4094" y="3944"/>
                    <a:pt x="4094" y="4011"/>
                    <a:pt x="4053" y="4053"/>
                  </a:cubicBezTo>
                  <a:cubicBezTo>
                    <a:pt x="4032" y="4074"/>
                    <a:pt x="4005" y="4084"/>
                    <a:pt x="3977" y="4084"/>
                  </a:cubicBezTo>
                  <a:close/>
                  <a:moveTo>
                    <a:pt x="2627" y="2628"/>
                  </a:moveTo>
                  <a:cubicBezTo>
                    <a:pt x="2399" y="2856"/>
                    <a:pt x="2399" y="3229"/>
                    <a:pt x="2627" y="3457"/>
                  </a:cubicBezTo>
                  <a:cubicBezTo>
                    <a:pt x="2738" y="3568"/>
                    <a:pt x="2885" y="3628"/>
                    <a:pt x="3042" y="3628"/>
                  </a:cubicBezTo>
                  <a:cubicBezTo>
                    <a:pt x="3199" y="3628"/>
                    <a:pt x="3347" y="3568"/>
                    <a:pt x="3457" y="3457"/>
                  </a:cubicBezTo>
                  <a:cubicBezTo>
                    <a:pt x="3567" y="3347"/>
                    <a:pt x="3628" y="3200"/>
                    <a:pt x="3628" y="3042"/>
                  </a:cubicBezTo>
                  <a:cubicBezTo>
                    <a:pt x="3628" y="2885"/>
                    <a:pt x="3567" y="2738"/>
                    <a:pt x="3457" y="2628"/>
                  </a:cubicBezTo>
                  <a:cubicBezTo>
                    <a:pt x="3347" y="2517"/>
                    <a:pt x="3199" y="2457"/>
                    <a:pt x="3042" y="2457"/>
                  </a:cubicBezTo>
                  <a:cubicBezTo>
                    <a:pt x="2885" y="2457"/>
                    <a:pt x="2738" y="2517"/>
                    <a:pt x="2627" y="2628"/>
                  </a:cubicBezTo>
                  <a:lnTo>
                    <a:pt x="2627" y="2628"/>
                  </a:lnTo>
                  <a:close/>
                  <a:moveTo>
                    <a:pt x="1631" y="4067"/>
                  </a:moveTo>
                  <a:cubicBezTo>
                    <a:pt x="1616" y="4067"/>
                    <a:pt x="1602" y="4064"/>
                    <a:pt x="1588" y="4058"/>
                  </a:cubicBezTo>
                  <a:lnTo>
                    <a:pt x="1265" y="3916"/>
                  </a:lnTo>
                  <a:lnTo>
                    <a:pt x="964" y="4057"/>
                  </a:lnTo>
                  <a:cubicBezTo>
                    <a:pt x="931" y="4073"/>
                    <a:pt x="892" y="4070"/>
                    <a:pt x="861" y="4051"/>
                  </a:cubicBezTo>
                  <a:cubicBezTo>
                    <a:pt x="830" y="4031"/>
                    <a:pt x="812" y="3997"/>
                    <a:pt x="812" y="3961"/>
                  </a:cubicBezTo>
                  <a:lnTo>
                    <a:pt x="812" y="3498"/>
                  </a:lnTo>
                  <a:lnTo>
                    <a:pt x="512" y="3498"/>
                  </a:lnTo>
                  <a:cubicBezTo>
                    <a:pt x="453" y="3498"/>
                    <a:pt x="405" y="3450"/>
                    <a:pt x="405" y="3391"/>
                  </a:cubicBezTo>
                  <a:lnTo>
                    <a:pt x="405" y="107"/>
                  </a:lnTo>
                  <a:cubicBezTo>
                    <a:pt x="405" y="48"/>
                    <a:pt x="453" y="0"/>
                    <a:pt x="512" y="0"/>
                  </a:cubicBezTo>
                  <a:lnTo>
                    <a:pt x="3249" y="0"/>
                  </a:lnTo>
                  <a:cubicBezTo>
                    <a:pt x="3308" y="0"/>
                    <a:pt x="3356" y="48"/>
                    <a:pt x="3356" y="107"/>
                  </a:cubicBezTo>
                  <a:lnTo>
                    <a:pt x="3356" y="1929"/>
                  </a:lnTo>
                  <a:cubicBezTo>
                    <a:pt x="3356" y="1988"/>
                    <a:pt x="3308" y="2036"/>
                    <a:pt x="3249" y="2036"/>
                  </a:cubicBezTo>
                  <a:cubicBezTo>
                    <a:pt x="3190" y="2036"/>
                    <a:pt x="3142" y="1988"/>
                    <a:pt x="3142" y="1929"/>
                  </a:cubicBezTo>
                  <a:lnTo>
                    <a:pt x="3142" y="213"/>
                  </a:lnTo>
                  <a:lnTo>
                    <a:pt x="619" y="213"/>
                  </a:lnTo>
                  <a:lnTo>
                    <a:pt x="619" y="3284"/>
                  </a:lnTo>
                  <a:lnTo>
                    <a:pt x="1949" y="3284"/>
                  </a:lnTo>
                  <a:cubicBezTo>
                    <a:pt x="2008" y="3284"/>
                    <a:pt x="2055" y="3332"/>
                    <a:pt x="2055" y="3391"/>
                  </a:cubicBezTo>
                  <a:cubicBezTo>
                    <a:pt x="2055" y="3450"/>
                    <a:pt x="2008" y="3498"/>
                    <a:pt x="1949" y="3498"/>
                  </a:cubicBezTo>
                  <a:lnTo>
                    <a:pt x="1738" y="3498"/>
                  </a:lnTo>
                  <a:lnTo>
                    <a:pt x="1738" y="3961"/>
                  </a:lnTo>
                  <a:cubicBezTo>
                    <a:pt x="1738" y="3997"/>
                    <a:pt x="1720" y="4031"/>
                    <a:pt x="1689" y="4050"/>
                  </a:cubicBezTo>
                  <a:cubicBezTo>
                    <a:pt x="1672" y="4062"/>
                    <a:pt x="1651" y="4067"/>
                    <a:pt x="1631" y="4067"/>
                  </a:cubicBezTo>
                  <a:close/>
                  <a:moveTo>
                    <a:pt x="1264" y="3692"/>
                  </a:moveTo>
                  <a:cubicBezTo>
                    <a:pt x="1279" y="3692"/>
                    <a:pt x="1293" y="3695"/>
                    <a:pt x="1307" y="3701"/>
                  </a:cubicBezTo>
                  <a:lnTo>
                    <a:pt x="1524" y="3797"/>
                  </a:lnTo>
                  <a:lnTo>
                    <a:pt x="1524" y="3498"/>
                  </a:lnTo>
                  <a:lnTo>
                    <a:pt x="1025" y="3498"/>
                  </a:lnTo>
                  <a:lnTo>
                    <a:pt x="1025" y="3793"/>
                  </a:lnTo>
                  <a:lnTo>
                    <a:pt x="1219" y="3702"/>
                  </a:lnTo>
                  <a:cubicBezTo>
                    <a:pt x="1233" y="3695"/>
                    <a:pt x="1248" y="3692"/>
                    <a:pt x="1264" y="3692"/>
                  </a:cubicBezTo>
                  <a:close/>
                  <a:moveTo>
                    <a:pt x="107" y="3498"/>
                  </a:moveTo>
                  <a:cubicBezTo>
                    <a:pt x="48" y="3498"/>
                    <a:pt x="0" y="3450"/>
                    <a:pt x="0" y="3391"/>
                  </a:cubicBezTo>
                  <a:lnTo>
                    <a:pt x="0" y="107"/>
                  </a:lnTo>
                  <a:cubicBezTo>
                    <a:pt x="0" y="48"/>
                    <a:pt x="48" y="0"/>
                    <a:pt x="107" y="0"/>
                  </a:cubicBezTo>
                  <a:cubicBezTo>
                    <a:pt x="166" y="0"/>
                    <a:pt x="214" y="48"/>
                    <a:pt x="214" y="107"/>
                  </a:cubicBezTo>
                  <a:lnTo>
                    <a:pt x="214" y="3391"/>
                  </a:lnTo>
                  <a:cubicBezTo>
                    <a:pt x="214" y="3450"/>
                    <a:pt x="166" y="3498"/>
                    <a:pt x="107" y="3498"/>
                  </a:cubicBezTo>
                  <a:close/>
                  <a:moveTo>
                    <a:pt x="2486" y="1304"/>
                  </a:moveTo>
                  <a:lnTo>
                    <a:pt x="1275" y="1304"/>
                  </a:lnTo>
                  <a:cubicBezTo>
                    <a:pt x="1216" y="1304"/>
                    <a:pt x="1168" y="1257"/>
                    <a:pt x="1168" y="1198"/>
                  </a:cubicBezTo>
                  <a:cubicBezTo>
                    <a:pt x="1168" y="1139"/>
                    <a:pt x="1216" y="1091"/>
                    <a:pt x="1275" y="1091"/>
                  </a:cubicBezTo>
                  <a:lnTo>
                    <a:pt x="2486" y="1091"/>
                  </a:lnTo>
                  <a:cubicBezTo>
                    <a:pt x="2545" y="1091"/>
                    <a:pt x="2593" y="1139"/>
                    <a:pt x="2593" y="1198"/>
                  </a:cubicBezTo>
                  <a:cubicBezTo>
                    <a:pt x="2593" y="1257"/>
                    <a:pt x="2545" y="1304"/>
                    <a:pt x="2486" y="1304"/>
                  </a:cubicBezTo>
                  <a:close/>
                  <a:moveTo>
                    <a:pt x="2101" y="865"/>
                  </a:moveTo>
                  <a:lnTo>
                    <a:pt x="1660" y="865"/>
                  </a:lnTo>
                  <a:cubicBezTo>
                    <a:pt x="1601" y="865"/>
                    <a:pt x="1553" y="817"/>
                    <a:pt x="1553" y="758"/>
                  </a:cubicBezTo>
                  <a:cubicBezTo>
                    <a:pt x="1553" y="699"/>
                    <a:pt x="1601" y="651"/>
                    <a:pt x="1660" y="651"/>
                  </a:cubicBezTo>
                  <a:lnTo>
                    <a:pt x="2101" y="651"/>
                  </a:lnTo>
                  <a:cubicBezTo>
                    <a:pt x="2160" y="651"/>
                    <a:pt x="2207" y="699"/>
                    <a:pt x="2207" y="758"/>
                  </a:cubicBezTo>
                  <a:cubicBezTo>
                    <a:pt x="2207" y="817"/>
                    <a:pt x="2160" y="865"/>
                    <a:pt x="2101" y="865"/>
                  </a:cubicBezTo>
                  <a:close/>
                </a:path>
              </a:pathLst>
            </a:custGeom>
            <a:solidFill>
              <a:schemeClr val="bg1"/>
            </a:solidFill>
            <a:ln>
              <a:noFill/>
            </a:ln>
          </p:spPr>
          <p:txBody>
            <a:bodyPr/>
            <a:p>
              <a:endParaRPr lang="zh-CN" altLang="en-US" spc="100"/>
            </a:p>
          </p:txBody>
        </p:sp>
        <p:sp>
          <p:nvSpPr>
            <p:cNvPr id="17" name="矩形 16"/>
            <p:cNvSpPr/>
            <p:nvPr/>
          </p:nvSpPr>
          <p:spPr>
            <a:xfrm>
              <a:off x="8052358" y="3518130"/>
              <a:ext cx="1792074" cy="1014730"/>
            </a:xfrm>
            <a:prstGeom prst="rect">
              <a:avLst/>
            </a:prstGeom>
          </p:spPr>
          <p:txBody>
            <a:bodyPr wrap="square">
              <a:spAutoFit/>
            </a:bodyPr>
            <a:p>
              <a:pPr lvl="0" algn="ctr">
                <a:lnSpc>
                  <a:spcPct val="150000"/>
                </a:lnSpc>
                <a:buClrTx/>
                <a:buSzTx/>
                <a:buFontTx/>
              </a:pPr>
              <a:r>
                <a:rPr lang="zh-CN" altLang="en-US" sz="2000" spc="1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动手动口动脚全面深入了解</a:t>
              </a:r>
              <a:endParaRPr lang="zh-CN" altLang="en-US" sz="2000" spc="1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grpSp>
    </p:spTree>
    <p:custDataLst>
      <p:tags r:id="rId2"/>
    </p:custData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9464675"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拓展阅读：毕业生参加供需见面会和招聘会的注意事项</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Freeform 17"/>
          <p:cNvSpPr/>
          <p:nvPr/>
        </p:nvSpPr>
        <p:spPr bwMode="auto">
          <a:xfrm>
            <a:off x="8211185" y="1648460"/>
            <a:ext cx="2839720" cy="2837815"/>
          </a:xfrm>
          <a:custGeom>
            <a:avLst/>
            <a:gdLst>
              <a:gd name="T0" fmla="*/ 1234 w 1400"/>
              <a:gd name="T1" fmla="*/ 848 h 1399"/>
              <a:gd name="T2" fmla="*/ 1400 w 1400"/>
              <a:gd name="T3" fmla="*/ 1012 h 1399"/>
              <a:gd name="T4" fmla="*/ 1400 w 1400"/>
              <a:gd name="T5" fmla="*/ 0 h 1399"/>
              <a:gd name="T6" fmla="*/ 388 w 1400"/>
              <a:gd name="T7" fmla="*/ 0 h 1399"/>
              <a:gd name="T8" fmla="*/ 553 w 1400"/>
              <a:gd name="T9" fmla="*/ 165 h 1399"/>
              <a:gd name="T10" fmla="*/ 0 w 1400"/>
              <a:gd name="T11" fmla="*/ 716 h 1399"/>
              <a:gd name="T12" fmla="*/ 218 w 1400"/>
              <a:gd name="T13" fmla="*/ 934 h 1399"/>
              <a:gd name="T14" fmla="*/ 480 w 1400"/>
              <a:gd name="T15" fmla="*/ 898 h 1399"/>
              <a:gd name="T16" fmla="*/ 447 w 1400"/>
              <a:gd name="T17" fmla="*/ 1163 h 1399"/>
              <a:gd name="T18" fmla="*/ 683 w 1400"/>
              <a:gd name="T19" fmla="*/ 1399 h 1399"/>
              <a:gd name="T20" fmla="*/ 1234 w 1400"/>
              <a:gd name="T21" fmla="*/ 848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0" h="1399">
                <a:moveTo>
                  <a:pt x="1234" y="848"/>
                </a:moveTo>
                <a:lnTo>
                  <a:pt x="1400" y="1012"/>
                </a:lnTo>
                <a:lnTo>
                  <a:pt x="1400" y="0"/>
                </a:lnTo>
                <a:lnTo>
                  <a:pt x="388" y="0"/>
                </a:lnTo>
                <a:lnTo>
                  <a:pt x="553" y="165"/>
                </a:lnTo>
                <a:lnTo>
                  <a:pt x="0" y="716"/>
                </a:lnTo>
                <a:lnTo>
                  <a:pt x="218" y="934"/>
                </a:lnTo>
                <a:lnTo>
                  <a:pt x="480" y="898"/>
                </a:lnTo>
                <a:lnTo>
                  <a:pt x="447" y="1163"/>
                </a:lnTo>
                <a:lnTo>
                  <a:pt x="683" y="1399"/>
                </a:lnTo>
                <a:lnTo>
                  <a:pt x="1234" y="848"/>
                </a:lnTo>
                <a:close/>
              </a:path>
            </a:pathLst>
          </a:custGeom>
          <a:solidFill>
            <a:srgbClr val="3D6D84"/>
          </a:solidFill>
          <a:ln>
            <a:noFill/>
          </a:ln>
        </p:spPr>
        <p:txBody>
          <a:bodyPr vert="horz" wrap="square" lIns="68580" tIns="34290" rIns="68580" bIns="34290" numCol="1" anchor="t" anchorCtr="0" compatLnSpc="1"/>
          <a:p>
            <a:endParaRPr 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7" name="Freeform 16"/>
          <p:cNvSpPr/>
          <p:nvPr/>
        </p:nvSpPr>
        <p:spPr bwMode="auto">
          <a:xfrm>
            <a:off x="6787515" y="3143250"/>
            <a:ext cx="2770505" cy="2766695"/>
          </a:xfrm>
          <a:custGeom>
            <a:avLst/>
            <a:gdLst>
              <a:gd name="T0" fmla="*/ 683 w 1366"/>
              <a:gd name="T1" fmla="*/ 1364 h 1364"/>
              <a:gd name="T2" fmla="*/ 1366 w 1366"/>
              <a:gd name="T3" fmla="*/ 681 h 1364"/>
              <a:gd name="T4" fmla="*/ 1118 w 1366"/>
              <a:gd name="T5" fmla="*/ 435 h 1364"/>
              <a:gd name="T6" fmla="*/ 1151 w 1366"/>
              <a:gd name="T7" fmla="*/ 194 h 1364"/>
              <a:gd name="T8" fmla="*/ 910 w 1366"/>
              <a:gd name="T9" fmla="*/ 225 h 1364"/>
              <a:gd name="T10" fmla="*/ 683 w 1366"/>
              <a:gd name="T11" fmla="*/ 0 h 1364"/>
              <a:gd name="T12" fmla="*/ 466 w 1366"/>
              <a:gd name="T13" fmla="*/ 215 h 1364"/>
              <a:gd name="T14" fmla="*/ 501 w 1366"/>
              <a:gd name="T15" fmla="*/ 480 h 1364"/>
              <a:gd name="T16" fmla="*/ 237 w 1366"/>
              <a:gd name="T17" fmla="*/ 445 h 1364"/>
              <a:gd name="T18" fmla="*/ 0 w 1366"/>
              <a:gd name="T19" fmla="*/ 681 h 1364"/>
              <a:gd name="T20" fmla="*/ 683 w 1366"/>
              <a:gd name="T21"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6" h="1364">
                <a:moveTo>
                  <a:pt x="683" y="1364"/>
                </a:moveTo>
                <a:lnTo>
                  <a:pt x="1366" y="681"/>
                </a:lnTo>
                <a:lnTo>
                  <a:pt x="1118" y="435"/>
                </a:lnTo>
                <a:lnTo>
                  <a:pt x="1151" y="194"/>
                </a:lnTo>
                <a:lnTo>
                  <a:pt x="910" y="225"/>
                </a:lnTo>
                <a:lnTo>
                  <a:pt x="683" y="0"/>
                </a:lnTo>
                <a:lnTo>
                  <a:pt x="466" y="215"/>
                </a:lnTo>
                <a:lnTo>
                  <a:pt x="501" y="480"/>
                </a:lnTo>
                <a:lnTo>
                  <a:pt x="237" y="445"/>
                </a:lnTo>
                <a:lnTo>
                  <a:pt x="0" y="681"/>
                </a:lnTo>
                <a:lnTo>
                  <a:pt x="683" y="1364"/>
                </a:lnTo>
                <a:close/>
              </a:path>
            </a:pathLst>
          </a:custGeom>
          <a:solidFill>
            <a:schemeClr val="accent5">
              <a:lumMod val="75000"/>
            </a:schemeClr>
          </a:solidFill>
          <a:ln>
            <a:noFill/>
          </a:ln>
        </p:spPr>
        <p:txBody>
          <a:bodyPr vert="horz" wrap="square" lIns="68580" tIns="34290" rIns="68580" bIns="34290" numCol="1" anchor="t" anchorCtr="0" compatLnSpc="1"/>
          <a:p>
            <a:endParaRPr 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0" name="Freeform 18"/>
          <p:cNvSpPr/>
          <p:nvPr/>
        </p:nvSpPr>
        <p:spPr bwMode="auto">
          <a:xfrm>
            <a:off x="5363210" y="1715770"/>
            <a:ext cx="2766695" cy="2770505"/>
          </a:xfrm>
          <a:custGeom>
            <a:avLst/>
            <a:gdLst>
              <a:gd name="T0" fmla="*/ 929 w 1364"/>
              <a:gd name="T1" fmla="*/ 1118 h 1366"/>
              <a:gd name="T2" fmla="*/ 1170 w 1364"/>
              <a:gd name="T3" fmla="*/ 1151 h 1366"/>
              <a:gd name="T4" fmla="*/ 1139 w 1364"/>
              <a:gd name="T5" fmla="*/ 910 h 1366"/>
              <a:gd name="T6" fmla="*/ 1364 w 1364"/>
              <a:gd name="T7" fmla="*/ 683 h 1366"/>
              <a:gd name="T8" fmla="*/ 683 w 1364"/>
              <a:gd name="T9" fmla="*/ 0 h 1366"/>
              <a:gd name="T10" fmla="*/ 0 w 1364"/>
              <a:gd name="T11" fmla="*/ 683 h 1366"/>
              <a:gd name="T12" fmla="*/ 218 w 1364"/>
              <a:gd name="T13" fmla="*/ 901 h 1366"/>
              <a:gd name="T14" fmla="*/ 480 w 1364"/>
              <a:gd name="T15" fmla="*/ 865 h 1366"/>
              <a:gd name="T16" fmla="*/ 445 w 1364"/>
              <a:gd name="T17" fmla="*/ 1130 h 1366"/>
              <a:gd name="T18" fmla="*/ 683 w 1364"/>
              <a:gd name="T19" fmla="*/ 1366 h 1366"/>
              <a:gd name="T20" fmla="*/ 929 w 1364"/>
              <a:gd name="T21" fmla="*/ 111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4" h="1366">
                <a:moveTo>
                  <a:pt x="929" y="1118"/>
                </a:moveTo>
                <a:lnTo>
                  <a:pt x="1170" y="1151"/>
                </a:lnTo>
                <a:lnTo>
                  <a:pt x="1139" y="910"/>
                </a:lnTo>
                <a:lnTo>
                  <a:pt x="1364" y="683"/>
                </a:lnTo>
                <a:lnTo>
                  <a:pt x="683" y="0"/>
                </a:lnTo>
                <a:lnTo>
                  <a:pt x="0" y="683"/>
                </a:lnTo>
                <a:lnTo>
                  <a:pt x="218" y="901"/>
                </a:lnTo>
                <a:lnTo>
                  <a:pt x="480" y="865"/>
                </a:lnTo>
                <a:lnTo>
                  <a:pt x="445" y="1130"/>
                </a:lnTo>
                <a:lnTo>
                  <a:pt x="683" y="1366"/>
                </a:lnTo>
                <a:lnTo>
                  <a:pt x="929" y="1118"/>
                </a:lnTo>
                <a:close/>
              </a:path>
            </a:pathLst>
          </a:custGeom>
          <a:solidFill>
            <a:schemeClr val="accent6">
              <a:lumMod val="75000"/>
            </a:schemeClr>
          </a:solidFill>
          <a:ln>
            <a:noFill/>
          </a:ln>
        </p:spPr>
        <p:txBody>
          <a:bodyPr vert="horz" wrap="square" lIns="68580" tIns="34290" rIns="68580" bIns="34290" numCol="1" anchor="t" anchorCtr="0" compatLnSpc="1"/>
          <a:p>
            <a:endParaRPr 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8" name="Freeform 15"/>
          <p:cNvSpPr/>
          <p:nvPr/>
        </p:nvSpPr>
        <p:spPr bwMode="auto">
          <a:xfrm>
            <a:off x="3939540" y="3143250"/>
            <a:ext cx="2766695" cy="2766695"/>
          </a:xfrm>
          <a:custGeom>
            <a:avLst/>
            <a:gdLst>
              <a:gd name="T0" fmla="*/ 681 w 1364"/>
              <a:gd name="T1" fmla="*/ 1364 h 1364"/>
              <a:gd name="T2" fmla="*/ 1364 w 1364"/>
              <a:gd name="T3" fmla="*/ 681 h 1364"/>
              <a:gd name="T4" fmla="*/ 1118 w 1364"/>
              <a:gd name="T5" fmla="*/ 435 h 1364"/>
              <a:gd name="T6" fmla="*/ 1149 w 1364"/>
              <a:gd name="T7" fmla="*/ 194 h 1364"/>
              <a:gd name="T8" fmla="*/ 908 w 1364"/>
              <a:gd name="T9" fmla="*/ 225 h 1364"/>
              <a:gd name="T10" fmla="*/ 681 w 1364"/>
              <a:gd name="T11" fmla="*/ 0 h 1364"/>
              <a:gd name="T12" fmla="*/ 466 w 1364"/>
              <a:gd name="T13" fmla="*/ 215 h 1364"/>
              <a:gd name="T14" fmla="*/ 499 w 1364"/>
              <a:gd name="T15" fmla="*/ 480 h 1364"/>
              <a:gd name="T16" fmla="*/ 236 w 1364"/>
              <a:gd name="T17" fmla="*/ 445 h 1364"/>
              <a:gd name="T18" fmla="*/ 0 w 1364"/>
              <a:gd name="T19" fmla="*/ 681 h 1364"/>
              <a:gd name="T20" fmla="*/ 681 w 1364"/>
              <a:gd name="T21"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4" h="1364">
                <a:moveTo>
                  <a:pt x="681" y="1364"/>
                </a:moveTo>
                <a:lnTo>
                  <a:pt x="1364" y="681"/>
                </a:lnTo>
                <a:lnTo>
                  <a:pt x="1118" y="435"/>
                </a:lnTo>
                <a:lnTo>
                  <a:pt x="1149" y="194"/>
                </a:lnTo>
                <a:lnTo>
                  <a:pt x="908" y="225"/>
                </a:lnTo>
                <a:lnTo>
                  <a:pt x="681" y="0"/>
                </a:lnTo>
                <a:lnTo>
                  <a:pt x="466" y="215"/>
                </a:lnTo>
                <a:lnTo>
                  <a:pt x="499" y="480"/>
                </a:lnTo>
                <a:lnTo>
                  <a:pt x="236" y="445"/>
                </a:lnTo>
                <a:lnTo>
                  <a:pt x="0" y="681"/>
                </a:lnTo>
                <a:lnTo>
                  <a:pt x="681" y="1364"/>
                </a:lnTo>
                <a:close/>
              </a:path>
            </a:pathLst>
          </a:custGeom>
          <a:solidFill>
            <a:schemeClr val="accent3">
              <a:lumMod val="75000"/>
            </a:schemeClr>
          </a:solidFill>
          <a:ln>
            <a:noFill/>
          </a:ln>
        </p:spPr>
        <p:txBody>
          <a:bodyPr vert="horz" wrap="square" lIns="68580" tIns="34290" rIns="68580" bIns="34290" numCol="1" anchor="t" anchorCtr="0" compatLnSpc="1"/>
          <a:p>
            <a:endParaRPr 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6" name="Freeform 15"/>
          <p:cNvSpPr/>
          <p:nvPr/>
        </p:nvSpPr>
        <p:spPr bwMode="auto">
          <a:xfrm>
            <a:off x="2512060" y="1715770"/>
            <a:ext cx="2770505" cy="2770505"/>
          </a:xfrm>
          <a:custGeom>
            <a:avLst/>
            <a:gdLst>
              <a:gd name="T0" fmla="*/ 931 w 1366"/>
              <a:gd name="T1" fmla="*/ 1118 h 1366"/>
              <a:gd name="T2" fmla="*/ 1170 w 1366"/>
              <a:gd name="T3" fmla="*/ 1151 h 1366"/>
              <a:gd name="T4" fmla="*/ 1139 w 1366"/>
              <a:gd name="T5" fmla="*/ 910 h 1366"/>
              <a:gd name="T6" fmla="*/ 1366 w 1366"/>
              <a:gd name="T7" fmla="*/ 683 h 1366"/>
              <a:gd name="T8" fmla="*/ 683 w 1366"/>
              <a:gd name="T9" fmla="*/ 0 h 1366"/>
              <a:gd name="T10" fmla="*/ 0 w 1366"/>
              <a:gd name="T11" fmla="*/ 683 h 1366"/>
              <a:gd name="T12" fmla="*/ 217 w 1366"/>
              <a:gd name="T13" fmla="*/ 901 h 1366"/>
              <a:gd name="T14" fmla="*/ 480 w 1366"/>
              <a:gd name="T15" fmla="*/ 865 h 1366"/>
              <a:gd name="T16" fmla="*/ 446 w 1366"/>
              <a:gd name="T17" fmla="*/ 1130 h 1366"/>
              <a:gd name="T18" fmla="*/ 683 w 1366"/>
              <a:gd name="T19" fmla="*/ 1366 h 1366"/>
              <a:gd name="T20" fmla="*/ 931 w 1366"/>
              <a:gd name="T21" fmla="*/ 111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6" h="1366">
                <a:moveTo>
                  <a:pt x="931" y="1118"/>
                </a:moveTo>
                <a:lnTo>
                  <a:pt x="1170" y="1151"/>
                </a:lnTo>
                <a:lnTo>
                  <a:pt x="1139" y="910"/>
                </a:lnTo>
                <a:lnTo>
                  <a:pt x="1366" y="683"/>
                </a:lnTo>
                <a:lnTo>
                  <a:pt x="683" y="0"/>
                </a:lnTo>
                <a:lnTo>
                  <a:pt x="0" y="683"/>
                </a:lnTo>
                <a:lnTo>
                  <a:pt x="217" y="901"/>
                </a:lnTo>
                <a:lnTo>
                  <a:pt x="480" y="865"/>
                </a:lnTo>
                <a:lnTo>
                  <a:pt x="446" y="1130"/>
                </a:lnTo>
                <a:lnTo>
                  <a:pt x="683" y="1366"/>
                </a:lnTo>
                <a:lnTo>
                  <a:pt x="931" y="1118"/>
                </a:lnTo>
                <a:close/>
              </a:path>
            </a:pathLst>
          </a:custGeom>
          <a:solidFill>
            <a:schemeClr val="accent2"/>
          </a:solidFill>
          <a:ln>
            <a:noFill/>
          </a:ln>
        </p:spPr>
        <p:txBody>
          <a:bodyPr vert="horz" wrap="square" lIns="68580" tIns="34290" rIns="68580" bIns="34290" numCol="1" anchor="t" anchorCtr="0" compatLnSpc="1"/>
          <a:p>
            <a:endParaRPr 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8" name="Freeform 13"/>
          <p:cNvSpPr/>
          <p:nvPr/>
        </p:nvSpPr>
        <p:spPr bwMode="auto">
          <a:xfrm>
            <a:off x="1087755" y="3143250"/>
            <a:ext cx="2770505" cy="2766695"/>
          </a:xfrm>
          <a:custGeom>
            <a:avLst/>
            <a:gdLst>
              <a:gd name="T0" fmla="*/ 1151 w 1366"/>
              <a:gd name="T1" fmla="*/ 194 h 1364"/>
              <a:gd name="T2" fmla="*/ 910 w 1366"/>
              <a:gd name="T3" fmla="*/ 225 h 1364"/>
              <a:gd name="T4" fmla="*/ 683 w 1366"/>
              <a:gd name="T5" fmla="*/ 0 h 1364"/>
              <a:gd name="T6" fmla="*/ 0 w 1366"/>
              <a:gd name="T7" fmla="*/ 681 h 1364"/>
              <a:gd name="T8" fmla="*/ 683 w 1366"/>
              <a:gd name="T9" fmla="*/ 1364 h 1364"/>
              <a:gd name="T10" fmla="*/ 1366 w 1366"/>
              <a:gd name="T11" fmla="*/ 681 h 1364"/>
              <a:gd name="T12" fmla="*/ 1118 w 1366"/>
              <a:gd name="T13" fmla="*/ 435 h 1364"/>
              <a:gd name="T14" fmla="*/ 1151 w 1366"/>
              <a:gd name="T15" fmla="*/ 194 h 1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6" h="1364">
                <a:moveTo>
                  <a:pt x="1151" y="194"/>
                </a:moveTo>
                <a:lnTo>
                  <a:pt x="910" y="225"/>
                </a:lnTo>
                <a:lnTo>
                  <a:pt x="683" y="0"/>
                </a:lnTo>
                <a:lnTo>
                  <a:pt x="0" y="681"/>
                </a:lnTo>
                <a:lnTo>
                  <a:pt x="683" y="1364"/>
                </a:lnTo>
                <a:lnTo>
                  <a:pt x="1366" y="681"/>
                </a:lnTo>
                <a:lnTo>
                  <a:pt x="1118" y="435"/>
                </a:lnTo>
                <a:lnTo>
                  <a:pt x="1151" y="194"/>
                </a:lnTo>
                <a:close/>
              </a:path>
            </a:pathLst>
          </a:custGeom>
          <a:solidFill>
            <a:schemeClr val="accent1"/>
          </a:solidFill>
          <a:ln>
            <a:noFill/>
          </a:ln>
        </p:spPr>
        <p:txBody>
          <a:bodyPr vert="horz" wrap="square" lIns="68580" tIns="34290" rIns="68580" bIns="34290" numCol="1" anchor="t" anchorCtr="0" compatLnSpc="1"/>
          <a:p>
            <a:endParaRPr 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1" name="Freeform 9"/>
          <p:cNvSpPr>
            <a:spLocks noEditPoints="1"/>
          </p:cNvSpPr>
          <p:nvPr/>
        </p:nvSpPr>
        <p:spPr bwMode="auto">
          <a:xfrm>
            <a:off x="2258060" y="4053840"/>
            <a:ext cx="424180" cy="403860"/>
          </a:xfrm>
          <a:custGeom>
            <a:avLst/>
            <a:gdLst>
              <a:gd name="T0" fmla="*/ 99 w 193"/>
              <a:gd name="T1" fmla="*/ 71 h 184"/>
              <a:gd name="T2" fmla="*/ 120 w 193"/>
              <a:gd name="T3" fmla="*/ 56 h 184"/>
              <a:gd name="T4" fmla="*/ 80 w 193"/>
              <a:gd name="T5" fmla="*/ 34 h 184"/>
              <a:gd name="T6" fmla="*/ 89 w 193"/>
              <a:gd name="T7" fmla="*/ 22 h 184"/>
              <a:gd name="T8" fmla="*/ 100 w 193"/>
              <a:gd name="T9" fmla="*/ 0 h 184"/>
              <a:gd name="T10" fmla="*/ 89 w 193"/>
              <a:gd name="T11" fmla="*/ 17 h 184"/>
              <a:gd name="T12" fmla="*/ 80 w 193"/>
              <a:gd name="T13" fmla="*/ 39 h 184"/>
              <a:gd name="T14" fmla="*/ 120 w 193"/>
              <a:gd name="T15" fmla="*/ 51 h 184"/>
              <a:gd name="T16" fmla="*/ 94 w 193"/>
              <a:gd name="T17" fmla="*/ 71 h 184"/>
              <a:gd name="T18" fmla="*/ 0 w 193"/>
              <a:gd name="T19" fmla="*/ 78 h 184"/>
              <a:gd name="T20" fmla="*/ 187 w 193"/>
              <a:gd name="T21" fmla="*/ 184 h 184"/>
              <a:gd name="T22" fmla="*/ 187 w 193"/>
              <a:gd name="T23" fmla="*/ 72 h 184"/>
              <a:gd name="T24" fmla="*/ 119 w 193"/>
              <a:gd name="T25" fmla="*/ 103 h 184"/>
              <a:gd name="T26" fmla="*/ 103 w 193"/>
              <a:gd name="T27" fmla="*/ 110 h 184"/>
              <a:gd name="T28" fmla="*/ 103 w 193"/>
              <a:gd name="T29" fmla="*/ 122 h 184"/>
              <a:gd name="T30" fmla="*/ 119 w 193"/>
              <a:gd name="T31" fmla="*/ 129 h 184"/>
              <a:gd name="T32" fmla="*/ 103 w 193"/>
              <a:gd name="T33" fmla="*/ 129 h 184"/>
              <a:gd name="T34" fmla="*/ 88 w 193"/>
              <a:gd name="T35" fmla="*/ 103 h 184"/>
              <a:gd name="T36" fmla="*/ 73 w 193"/>
              <a:gd name="T37" fmla="*/ 110 h 184"/>
              <a:gd name="T38" fmla="*/ 73 w 193"/>
              <a:gd name="T39" fmla="*/ 122 h 184"/>
              <a:gd name="T40" fmla="*/ 88 w 193"/>
              <a:gd name="T41" fmla="*/ 129 h 184"/>
              <a:gd name="T42" fmla="*/ 73 w 193"/>
              <a:gd name="T43" fmla="*/ 129 h 184"/>
              <a:gd name="T44" fmla="*/ 58 w 193"/>
              <a:gd name="T45" fmla="*/ 103 h 184"/>
              <a:gd name="T46" fmla="*/ 43 w 193"/>
              <a:gd name="T47" fmla="*/ 110 h 184"/>
              <a:gd name="T48" fmla="*/ 43 w 193"/>
              <a:gd name="T49" fmla="*/ 122 h 184"/>
              <a:gd name="T50" fmla="*/ 28 w 193"/>
              <a:gd name="T51" fmla="*/ 91 h 184"/>
              <a:gd name="T52" fmla="*/ 13 w 193"/>
              <a:gd name="T53" fmla="*/ 91 h 184"/>
              <a:gd name="T54" fmla="*/ 28 w 193"/>
              <a:gd name="T55" fmla="*/ 122 h 184"/>
              <a:gd name="T56" fmla="*/ 13 w 193"/>
              <a:gd name="T57" fmla="*/ 129 h 184"/>
              <a:gd name="T58" fmla="*/ 13 w 193"/>
              <a:gd name="T59" fmla="*/ 141 h 184"/>
              <a:gd name="T60" fmla="*/ 13 w 193"/>
              <a:gd name="T61" fmla="*/ 160 h 184"/>
              <a:gd name="T62" fmla="*/ 32 w 193"/>
              <a:gd name="T63" fmla="*/ 160 h 184"/>
              <a:gd name="T64" fmla="*/ 58 w 193"/>
              <a:gd name="T65" fmla="*/ 141 h 184"/>
              <a:gd name="T66" fmla="*/ 149 w 193"/>
              <a:gd name="T67" fmla="*/ 160 h 184"/>
              <a:gd name="T68" fmla="*/ 149 w 193"/>
              <a:gd name="T69" fmla="*/ 148 h 184"/>
              <a:gd name="T70" fmla="*/ 134 w 193"/>
              <a:gd name="T71" fmla="*/ 141 h 184"/>
              <a:gd name="T72" fmla="*/ 149 w 193"/>
              <a:gd name="T73" fmla="*/ 141 h 184"/>
              <a:gd name="T74" fmla="*/ 134 w 193"/>
              <a:gd name="T75" fmla="*/ 110 h 184"/>
              <a:gd name="T76" fmla="*/ 149 w 193"/>
              <a:gd name="T77" fmla="*/ 103 h 184"/>
              <a:gd name="T78" fmla="*/ 149 w 193"/>
              <a:gd name="T79" fmla="*/ 91 h 184"/>
              <a:gd name="T80" fmla="*/ 161 w 193"/>
              <a:gd name="T81" fmla="*/ 160 h 184"/>
              <a:gd name="T82" fmla="*/ 179 w 193"/>
              <a:gd name="T83" fmla="*/ 160 h 184"/>
              <a:gd name="T84" fmla="*/ 164 w 193"/>
              <a:gd name="T85" fmla="*/ 129 h 184"/>
              <a:gd name="T86" fmla="*/ 179 w 193"/>
              <a:gd name="T87" fmla="*/ 122 h 184"/>
              <a:gd name="T88" fmla="*/ 179 w 193"/>
              <a:gd name="T89" fmla="*/ 110 h 184"/>
              <a:gd name="T90" fmla="*/ 165 w 193"/>
              <a:gd name="T91" fmla="*/ 103 h 184"/>
              <a:gd name="T92" fmla="*/ 179 w 193"/>
              <a:gd name="T93" fmla="*/ 10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 h="184">
                <a:moveTo>
                  <a:pt x="187" y="72"/>
                </a:moveTo>
                <a:cubicBezTo>
                  <a:pt x="99" y="72"/>
                  <a:pt x="99" y="72"/>
                  <a:pt x="99" y="72"/>
                </a:cubicBezTo>
                <a:cubicBezTo>
                  <a:pt x="99" y="72"/>
                  <a:pt x="99" y="71"/>
                  <a:pt x="99" y="71"/>
                </a:cubicBezTo>
                <a:cubicBezTo>
                  <a:pt x="99" y="62"/>
                  <a:pt x="99" y="62"/>
                  <a:pt x="99" y="62"/>
                </a:cubicBezTo>
                <a:cubicBezTo>
                  <a:pt x="99" y="58"/>
                  <a:pt x="103" y="56"/>
                  <a:pt x="107" y="56"/>
                </a:cubicBezTo>
                <a:cubicBezTo>
                  <a:pt x="120" y="56"/>
                  <a:pt x="120" y="56"/>
                  <a:pt x="120" y="56"/>
                </a:cubicBezTo>
                <a:cubicBezTo>
                  <a:pt x="127" y="56"/>
                  <a:pt x="132" y="51"/>
                  <a:pt x="132" y="45"/>
                </a:cubicBezTo>
                <a:cubicBezTo>
                  <a:pt x="132" y="39"/>
                  <a:pt x="127" y="34"/>
                  <a:pt x="120" y="34"/>
                </a:cubicBezTo>
                <a:cubicBezTo>
                  <a:pt x="80" y="34"/>
                  <a:pt x="80" y="34"/>
                  <a:pt x="80" y="34"/>
                </a:cubicBezTo>
                <a:cubicBezTo>
                  <a:pt x="76" y="34"/>
                  <a:pt x="72" y="31"/>
                  <a:pt x="72" y="28"/>
                </a:cubicBezTo>
                <a:cubicBezTo>
                  <a:pt x="72" y="25"/>
                  <a:pt x="76" y="22"/>
                  <a:pt x="80" y="22"/>
                </a:cubicBezTo>
                <a:cubicBezTo>
                  <a:pt x="89" y="22"/>
                  <a:pt x="89" y="22"/>
                  <a:pt x="89" y="22"/>
                </a:cubicBezTo>
                <a:cubicBezTo>
                  <a:pt x="97" y="22"/>
                  <a:pt x="102" y="17"/>
                  <a:pt x="102" y="11"/>
                </a:cubicBezTo>
                <a:cubicBezTo>
                  <a:pt x="102" y="3"/>
                  <a:pt x="102" y="3"/>
                  <a:pt x="102" y="3"/>
                </a:cubicBezTo>
                <a:cubicBezTo>
                  <a:pt x="102" y="1"/>
                  <a:pt x="101" y="0"/>
                  <a:pt x="100" y="0"/>
                </a:cubicBezTo>
                <a:cubicBezTo>
                  <a:pt x="98" y="0"/>
                  <a:pt x="97" y="1"/>
                  <a:pt x="97" y="3"/>
                </a:cubicBezTo>
                <a:cubicBezTo>
                  <a:pt x="97" y="11"/>
                  <a:pt x="97" y="11"/>
                  <a:pt x="97" y="11"/>
                </a:cubicBezTo>
                <a:cubicBezTo>
                  <a:pt x="97" y="14"/>
                  <a:pt x="94" y="17"/>
                  <a:pt x="89" y="17"/>
                </a:cubicBezTo>
                <a:cubicBezTo>
                  <a:pt x="80" y="17"/>
                  <a:pt x="80" y="17"/>
                  <a:pt x="80" y="17"/>
                </a:cubicBezTo>
                <a:cubicBezTo>
                  <a:pt x="73" y="17"/>
                  <a:pt x="67" y="22"/>
                  <a:pt x="67" y="28"/>
                </a:cubicBezTo>
                <a:cubicBezTo>
                  <a:pt x="67" y="34"/>
                  <a:pt x="73" y="39"/>
                  <a:pt x="80" y="39"/>
                </a:cubicBezTo>
                <a:cubicBezTo>
                  <a:pt x="120" y="39"/>
                  <a:pt x="120" y="39"/>
                  <a:pt x="120" y="39"/>
                </a:cubicBezTo>
                <a:cubicBezTo>
                  <a:pt x="124" y="39"/>
                  <a:pt x="127" y="41"/>
                  <a:pt x="127" y="45"/>
                </a:cubicBezTo>
                <a:cubicBezTo>
                  <a:pt x="127" y="48"/>
                  <a:pt x="124" y="51"/>
                  <a:pt x="120" y="51"/>
                </a:cubicBezTo>
                <a:cubicBezTo>
                  <a:pt x="107" y="51"/>
                  <a:pt x="107" y="51"/>
                  <a:pt x="107" y="51"/>
                </a:cubicBezTo>
                <a:cubicBezTo>
                  <a:pt x="100" y="51"/>
                  <a:pt x="94" y="56"/>
                  <a:pt x="94" y="62"/>
                </a:cubicBezTo>
                <a:cubicBezTo>
                  <a:pt x="94" y="71"/>
                  <a:pt x="94" y="71"/>
                  <a:pt x="94" y="71"/>
                </a:cubicBezTo>
                <a:cubicBezTo>
                  <a:pt x="94" y="71"/>
                  <a:pt x="95" y="72"/>
                  <a:pt x="95" y="72"/>
                </a:cubicBezTo>
                <a:cubicBezTo>
                  <a:pt x="5" y="72"/>
                  <a:pt x="5" y="72"/>
                  <a:pt x="5" y="72"/>
                </a:cubicBezTo>
                <a:cubicBezTo>
                  <a:pt x="2" y="72"/>
                  <a:pt x="0" y="75"/>
                  <a:pt x="0" y="78"/>
                </a:cubicBezTo>
                <a:cubicBezTo>
                  <a:pt x="0" y="178"/>
                  <a:pt x="0" y="178"/>
                  <a:pt x="0" y="178"/>
                </a:cubicBezTo>
                <a:cubicBezTo>
                  <a:pt x="0" y="181"/>
                  <a:pt x="2" y="184"/>
                  <a:pt x="5" y="184"/>
                </a:cubicBezTo>
                <a:cubicBezTo>
                  <a:pt x="187" y="184"/>
                  <a:pt x="187" y="184"/>
                  <a:pt x="187" y="184"/>
                </a:cubicBezTo>
                <a:cubicBezTo>
                  <a:pt x="190" y="184"/>
                  <a:pt x="193" y="181"/>
                  <a:pt x="193" y="178"/>
                </a:cubicBezTo>
                <a:cubicBezTo>
                  <a:pt x="193" y="78"/>
                  <a:pt x="193" y="78"/>
                  <a:pt x="193" y="78"/>
                </a:cubicBezTo>
                <a:cubicBezTo>
                  <a:pt x="193" y="75"/>
                  <a:pt x="190" y="72"/>
                  <a:pt x="187" y="72"/>
                </a:cubicBezTo>
                <a:moveTo>
                  <a:pt x="104" y="91"/>
                </a:moveTo>
                <a:cubicBezTo>
                  <a:pt x="119" y="91"/>
                  <a:pt x="119" y="91"/>
                  <a:pt x="119" y="91"/>
                </a:cubicBezTo>
                <a:cubicBezTo>
                  <a:pt x="119" y="103"/>
                  <a:pt x="119" y="103"/>
                  <a:pt x="119" y="103"/>
                </a:cubicBezTo>
                <a:cubicBezTo>
                  <a:pt x="104" y="103"/>
                  <a:pt x="104" y="103"/>
                  <a:pt x="104" y="103"/>
                </a:cubicBezTo>
                <a:lnTo>
                  <a:pt x="104" y="91"/>
                </a:lnTo>
                <a:close/>
                <a:moveTo>
                  <a:pt x="103" y="110"/>
                </a:moveTo>
                <a:cubicBezTo>
                  <a:pt x="119" y="110"/>
                  <a:pt x="119" y="110"/>
                  <a:pt x="119" y="110"/>
                </a:cubicBezTo>
                <a:cubicBezTo>
                  <a:pt x="119" y="122"/>
                  <a:pt x="119" y="122"/>
                  <a:pt x="119" y="122"/>
                </a:cubicBezTo>
                <a:cubicBezTo>
                  <a:pt x="103" y="122"/>
                  <a:pt x="103" y="122"/>
                  <a:pt x="103" y="122"/>
                </a:cubicBezTo>
                <a:lnTo>
                  <a:pt x="103" y="110"/>
                </a:lnTo>
                <a:close/>
                <a:moveTo>
                  <a:pt x="103" y="129"/>
                </a:moveTo>
                <a:cubicBezTo>
                  <a:pt x="119" y="129"/>
                  <a:pt x="119" y="129"/>
                  <a:pt x="119" y="129"/>
                </a:cubicBezTo>
                <a:cubicBezTo>
                  <a:pt x="119" y="141"/>
                  <a:pt x="119" y="141"/>
                  <a:pt x="119" y="141"/>
                </a:cubicBezTo>
                <a:cubicBezTo>
                  <a:pt x="103" y="141"/>
                  <a:pt x="103" y="141"/>
                  <a:pt x="103" y="141"/>
                </a:cubicBezTo>
                <a:lnTo>
                  <a:pt x="103" y="129"/>
                </a:lnTo>
                <a:close/>
                <a:moveTo>
                  <a:pt x="74" y="91"/>
                </a:moveTo>
                <a:cubicBezTo>
                  <a:pt x="88" y="91"/>
                  <a:pt x="88" y="91"/>
                  <a:pt x="88" y="91"/>
                </a:cubicBezTo>
                <a:cubicBezTo>
                  <a:pt x="88" y="103"/>
                  <a:pt x="88" y="103"/>
                  <a:pt x="88" y="103"/>
                </a:cubicBezTo>
                <a:cubicBezTo>
                  <a:pt x="74" y="103"/>
                  <a:pt x="74" y="103"/>
                  <a:pt x="74" y="103"/>
                </a:cubicBezTo>
                <a:lnTo>
                  <a:pt x="74" y="91"/>
                </a:lnTo>
                <a:close/>
                <a:moveTo>
                  <a:pt x="73" y="110"/>
                </a:moveTo>
                <a:cubicBezTo>
                  <a:pt x="88" y="110"/>
                  <a:pt x="88" y="110"/>
                  <a:pt x="88" y="110"/>
                </a:cubicBezTo>
                <a:cubicBezTo>
                  <a:pt x="88" y="122"/>
                  <a:pt x="88" y="122"/>
                  <a:pt x="88" y="122"/>
                </a:cubicBezTo>
                <a:cubicBezTo>
                  <a:pt x="73" y="122"/>
                  <a:pt x="73" y="122"/>
                  <a:pt x="73" y="122"/>
                </a:cubicBezTo>
                <a:lnTo>
                  <a:pt x="73" y="110"/>
                </a:lnTo>
                <a:close/>
                <a:moveTo>
                  <a:pt x="73" y="129"/>
                </a:moveTo>
                <a:cubicBezTo>
                  <a:pt x="88" y="129"/>
                  <a:pt x="88" y="129"/>
                  <a:pt x="88" y="129"/>
                </a:cubicBezTo>
                <a:cubicBezTo>
                  <a:pt x="88" y="141"/>
                  <a:pt x="88" y="141"/>
                  <a:pt x="88" y="141"/>
                </a:cubicBezTo>
                <a:cubicBezTo>
                  <a:pt x="73" y="141"/>
                  <a:pt x="73" y="141"/>
                  <a:pt x="73" y="141"/>
                </a:cubicBezTo>
                <a:lnTo>
                  <a:pt x="73" y="129"/>
                </a:lnTo>
                <a:close/>
                <a:moveTo>
                  <a:pt x="44" y="91"/>
                </a:moveTo>
                <a:cubicBezTo>
                  <a:pt x="58" y="91"/>
                  <a:pt x="58" y="91"/>
                  <a:pt x="58" y="91"/>
                </a:cubicBezTo>
                <a:cubicBezTo>
                  <a:pt x="58" y="103"/>
                  <a:pt x="58" y="103"/>
                  <a:pt x="58" y="103"/>
                </a:cubicBezTo>
                <a:cubicBezTo>
                  <a:pt x="44" y="103"/>
                  <a:pt x="44" y="103"/>
                  <a:pt x="44" y="103"/>
                </a:cubicBezTo>
                <a:lnTo>
                  <a:pt x="44" y="91"/>
                </a:lnTo>
                <a:close/>
                <a:moveTo>
                  <a:pt x="43" y="110"/>
                </a:moveTo>
                <a:cubicBezTo>
                  <a:pt x="58" y="110"/>
                  <a:pt x="58" y="110"/>
                  <a:pt x="58" y="110"/>
                </a:cubicBezTo>
                <a:cubicBezTo>
                  <a:pt x="58" y="122"/>
                  <a:pt x="58" y="122"/>
                  <a:pt x="58" y="122"/>
                </a:cubicBezTo>
                <a:cubicBezTo>
                  <a:pt x="43" y="122"/>
                  <a:pt x="43" y="122"/>
                  <a:pt x="43" y="122"/>
                </a:cubicBezTo>
                <a:lnTo>
                  <a:pt x="43" y="110"/>
                </a:lnTo>
                <a:close/>
                <a:moveTo>
                  <a:pt x="13" y="91"/>
                </a:moveTo>
                <a:cubicBezTo>
                  <a:pt x="28" y="91"/>
                  <a:pt x="28" y="91"/>
                  <a:pt x="28" y="91"/>
                </a:cubicBezTo>
                <a:cubicBezTo>
                  <a:pt x="28" y="103"/>
                  <a:pt x="28" y="103"/>
                  <a:pt x="28" y="103"/>
                </a:cubicBezTo>
                <a:cubicBezTo>
                  <a:pt x="13" y="103"/>
                  <a:pt x="13" y="103"/>
                  <a:pt x="13" y="103"/>
                </a:cubicBezTo>
                <a:lnTo>
                  <a:pt x="13" y="91"/>
                </a:lnTo>
                <a:close/>
                <a:moveTo>
                  <a:pt x="13" y="110"/>
                </a:moveTo>
                <a:cubicBezTo>
                  <a:pt x="28" y="110"/>
                  <a:pt x="28" y="110"/>
                  <a:pt x="28" y="110"/>
                </a:cubicBezTo>
                <a:cubicBezTo>
                  <a:pt x="28" y="122"/>
                  <a:pt x="28" y="122"/>
                  <a:pt x="28" y="122"/>
                </a:cubicBezTo>
                <a:cubicBezTo>
                  <a:pt x="13" y="122"/>
                  <a:pt x="13" y="122"/>
                  <a:pt x="13" y="122"/>
                </a:cubicBezTo>
                <a:lnTo>
                  <a:pt x="13" y="110"/>
                </a:lnTo>
                <a:close/>
                <a:moveTo>
                  <a:pt x="13" y="129"/>
                </a:moveTo>
                <a:cubicBezTo>
                  <a:pt x="28" y="129"/>
                  <a:pt x="28" y="129"/>
                  <a:pt x="28" y="129"/>
                </a:cubicBezTo>
                <a:cubicBezTo>
                  <a:pt x="28" y="141"/>
                  <a:pt x="28" y="141"/>
                  <a:pt x="28" y="141"/>
                </a:cubicBezTo>
                <a:cubicBezTo>
                  <a:pt x="13" y="141"/>
                  <a:pt x="13" y="141"/>
                  <a:pt x="13" y="141"/>
                </a:cubicBezTo>
                <a:lnTo>
                  <a:pt x="13" y="129"/>
                </a:lnTo>
                <a:close/>
                <a:moveTo>
                  <a:pt x="32" y="160"/>
                </a:moveTo>
                <a:cubicBezTo>
                  <a:pt x="13" y="160"/>
                  <a:pt x="13" y="160"/>
                  <a:pt x="13" y="160"/>
                </a:cubicBezTo>
                <a:cubicBezTo>
                  <a:pt x="13" y="148"/>
                  <a:pt x="13" y="148"/>
                  <a:pt x="13" y="148"/>
                </a:cubicBezTo>
                <a:cubicBezTo>
                  <a:pt x="32" y="148"/>
                  <a:pt x="32" y="148"/>
                  <a:pt x="32" y="148"/>
                </a:cubicBezTo>
                <a:lnTo>
                  <a:pt x="32" y="160"/>
                </a:lnTo>
                <a:close/>
                <a:moveTo>
                  <a:pt x="43" y="129"/>
                </a:moveTo>
                <a:cubicBezTo>
                  <a:pt x="58" y="129"/>
                  <a:pt x="58" y="129"/>
                  <a:pt x="58" y="129"/>
                </a:cubicBezTo>
                <a:cubicBezTo>
                  <a:pt x="58" y="141"/>
                  <a:pt x="58" y="141"/>
                  <a:pt x="58" y="141"/>
                </a:cubicBezTo>
                <a:cubicBezTo>
                  <a:pt x="43" y="141"/>
                  <a:pt x="43" y="141"/>
                  <a:pt x="43" y="141"/>
                </a:cubicBezTo>
                <a:lnTo>
                  <a:pt x="43" y="129"/>
                </a:lnTo>
                <a:close/>
                <a:moveTo>
                  <a:pt x="149" y="160"/>
                </a:moveTo>
                <a:cubicBezTo>
                  <a:pt x="44" y="160"/>
                  <a:pt x="44" y="160"/>
                  <a:pt x="44" y="160"/>
                </a:cubicBezTo>
                <a:cubicBezTo>
                  <a:pt x="44" y="148"/>
                  <a:pt x="44" y="148"/>
                  <a:pt x="44" y="148"/>
                </a:cubicBezTo>
                <a:cubicBezTo>
                  <a:pt x="149" y="148"/>
                  <a:pt x="149" y="148"/>
                  <a:pt x="149" y="148"/>
                </a:cubicBezTo>
                <a:lnTo>
                  <a:pt x="149" y="160"/>
                </a:lnTo>
                <a:close/>
                <a:moveTo>
                  <a:pt x="149" y="141"/>
                </a:moveTo>
                <a:cubicBezTo>
                  <a:pt x="134" y="141"/>
                  <a:pt x="134" y="141"/>
                  <a:pt x="134" y="141"/>
                </a:cubicBezTo>
                <a:cubicBezTo>
                  <a:pt x="134" y="129"/>
                  <a:pt x="134" y="129"/>
                  <a:pt x="134" y="129"/>
                </a:cubicBezTo>
                <a:cubicBezTo>
                  <a:pt x="149" y="129"/>
                  <a:pt x="149" y="129"/>
                  <a:pt x="149" y="129"/>
                </a:cubicBezTo>
                <a:lnTo>
                  <a:pt x="149" y="141"/>
                </a:lnTo>
                <a:close/>
                <a:moveTo>
                  <a:pt x="149" y="122"/>
                </a:moveTo>
                <a:cubicBezTo>
                  <a:pt x="134" y="122"/>
                  <a:pt x="134" y="122"/>
                  <a:pt x="134" y="122"/>
                </a:cubicBezTo>
                <a:cubicBezTo>
                  <a:pt x="134" y="110"/>
                  <a:pt x="134" y="110"/>
                  <a:pt x="134" y="110"/>
                </a:cubicBezTo>
                <a:cubicBezTo>
                  <a:pt x="149" y="110"/>
                  <a:pt x="149" y="110"/>
                  <a:pt x="149" y="110"/>
                </a:cubicBezTo>
                <a:lnTo>
                  <a:pt x="149" y="122"/>
                </a:lnTo>
                <a:close/>
                <a:moveTo>
                  <a:pt x="149" y="103"/>
                </a:moveTo>
                <a:cubicBezTo>
                  <a:pt x="134" y="103"/>
                  <a:pt x="134" y="103"/>
                  <a:pt x="134" y="103"/>
                </a:cubicBezTo>
                <a:cubicBezTo>
                  <a:pt x="134" y="91"/>
                  <a:pt x="134" y="91"/>
                  <a:pt x="134" y="91"/>
                </a:cubicBezTo>
                <a:cubicBezTo>
                  <a:pt x="149" y="91"/>
                  <a:pt x="149" y="91"/>
                  <a:pt x="149" y="91"/>
                </a:cubicBezTo>
                <a:lnTo>
                  <a:pt x="149" y="103"/>
                </a:lnTo>
                <a:close/>
                <a:moveTo>
                  <a:pt x="179" y="160"/>
                </a:moveTo>
                <a:cubicBezTo>
                  <a:pt x="161" y="160"/>
                  <a:pt x="161" y="160"/>
                  <a:pt x="161" y="160"/>
                </a:cubicBezTo>
                <a:cubicBezTo>
                  <a:pt x="161" y="148"/>
                  <a:pt x="161" y="148"/>
                  <a:pt x="161" y="148"/>
                </a:cubicBezTo>
                <a:cubicBezTo>
                  <a:pt x="179" y="148"/>
                  <a:pt x="179" y="148"/>
                  <a:pt x="179" y="148"/>
                </a:cubicBezTo>
                <a:lnTo>
                  <a:pt x="179" y="160"/>
                </a:lnTo>
                <a:close/>
                <a:moveTo>
                  <a:pt x="179" y="141"/>
                </a:moveTo>
                <a:cubicBezTo>
                  <a:pt x="164" y="141"/>
                  <a:pt x="164" y="141"/>
                  <a:pt x="164" y="141"/>
                </a:cubicBezTo>
                <a:cubicBezTo>
                  <a:pt x="164" y="129"/>
                  <a:pt x="164" y="129"/>
                  <a:pt x="164" y="129"/>
                </a:cubicBezTo>
                <a:cubicBezTo>
                  <a:pt x="179" y="129"/>
                  <a:pt x="179" y="129"/>
                  <a:pt x="179" y="129"/>
                </a:cubicBezTo>
                <a:lnTo>
                  <a:pt x="179" y="141"/>
                </a:lnTo>
                <a:close/>
                <a:moveTo>
                  <a:pt x="179" y="122"/>
                </a:moveTo>
                <a:cubicBezTo>
                  <a:pt x="164" y="122"/>
                  <a:pt x="164" y="122"/>
                  <a:pt x="164" y="122"/>
                </a:cubicBezTo>
                <a:cubicBezTo>
                  <a:pt x="164" y="110"/>
                  <a:pt x="164" y="110"/>
                  <a:pt x="164" y="110"/>
                </a:cubicBezTo>
                <a:cubicBezTo>
                  <a:pt x="179" y="110"/>
                  <a:pt x="179" y="110"/>
                  <a:pt x="179" y="110"/>
                </a:cubicBezTo>
                <a:lnTo>
                  <a:pt x="179" y="122"/>
                </a:lnTo>
                <a:close/>
                <a:moveTo>
                  <a:pt x="179" y="103"/>
                </a:moveTo>
                <a:cubicBezTo>
                  <a:pt x="165" y="103"/>
                  <a:pt x="165" y="103"/>
                  <a:pt x="165" y="103"/>
                </a:cubicBezTo>
                <a:cubicBezTo>
                  <a:pt x="165" y="91"/>
                  <a:pt x="165" y="91"/>
                  <a:pt x="165" y="91"/>
                </a:cubicBezTo>
                <a:cubicBezTo>
                  <a:pt x="179" y="91"/>
                  <a:pt x="179" y="91"/>
                  <a:pt x="179" y="91"/>
                </a:cubicBezTo>
                <a:lnTo>
                  <a:pt x="179" y="103"/>
                </a:lnTo>
                <a:close/>
              </a:path>
            </a:pathLst>
          </a:custGeom>
          <a:solidFill>
            <a:schemeClr val="bg1"/>
          </a:solidFill>
          <a:ln>
            <a:noFill/>
          </a:ln>
        </p:spPr>
        <p:txBody>
          <a:bodyPr vert="horz" wrap="square" lIns="68580" tIns="34290" rIns="68580" bIns="34290" numCol="1" anchor="t" anchorCtr="0" compatLnSpc="1"/>
          <a:p>
            <a:endParaRPr 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2" name="Freeform 284"/>
          <p:cNvSpPr>
            <a:spLocks noEditPoints="1"/>
          </p:cNvSpPr>
          <p:nvPr/>
        </p:nvSpPr>
        <p:spPr bwMode="auto">
          <a:xfrm>
            <a:off x="3662680" y="2083435"/>
            <a:ext cx="451485" cy="403225"/>
          </a:xfrm>
          <a:custGeom>
            <a:avLst/>
            <a:gdLst>
              <a:gd name="T0" fmla="*/ 143 w 206"/>
              <a:gd name="T1" fmla="*/ 93 h 183"/>
              <a:gd name="T2" fmla="*/ 115 w 206"/>
              <a:gd name="T3" fmla="*/ 91 h 183"/>
              <a:gd name="T4" fmla="*/ 117 w 206"/>
              <a:gd name="T5" fmla="*/ 88 h 183"/>
              <a:gd name="T6" fmla="*/ 145 w 206"/>
              <a:gd name="T7" fmla="*/ 91 h 183"/>
              <a:gd name="T8" fmla="*/ 138 w 206"/>
              <a:gd name="T9" fmla="*/ 105 h 183"/>
              <a:gd name="T10" fmla="*/ 140 w 206"/>
              <a:gd name="T11" fmla="*/ 102 h 183"/>
              <a:gd name="T12" fmla="*/ 145 w 206"/>
              <a:gd name="T13" fmla="*/ 99 h 183"/>
              <a:gd name="T14" fmla="*/ 143 w 206"/>
              <a:gd name="T15" fmla="*/ 95 h 183"/>
              <a:gd name="T16" fmla="*/ 115 w 206"/>
              <a:gd name="T17" fmla="*/ 98 h 183"/>
              <a:gd name="T18" fmla="*/ 117 w 206"/>
              <a:gd name="T19" fmla="*/ 102 h 183"/>
              <a:gd name="T20" fmla="*/ 120 w 206"/>
              <a:gd name="T21" fmla="*/ 103 h 183"/>
              <a:gd name="T22" fmla="*/ 116 w 206"/>
              <a:gd name="T23" fmla="*/ 78 h 183"/>
              <a:gd name="T24" fmla="*/ 155 w 206"/>
              <a:gd name="T25" fmla="*/ 57 h 183"/>
              <a:gd name="T26" fmla="*/ 130 w 206"/>
              <a:gd name="T27" fmla="*/ 0 h 183"/>
              <a:gd name="T28" fmla="*/ 105 w 206"/>
              <a:gd name="T29" fmla="*/ 57 h 183"/>
              <a:gd name="T30" fmla="*/ 145 w 206"/>
              <a:gd name="T31" fmla="*/ 83 h 183"/>
              <a:gd name="T32" fmla="*/ 117 w 206"/>
              <a:gd name="T33" fmla="*/ 81 h 183"/>
              <a:gd name="T34" fmla="*/ 115 w 206"/>
              <a:gd name="T35" fmla="*/ 84 h 183"/>
              <a:gd name="T36" fmla="*/ 143 w 206"/>
              <a:gd name="T37" fmla="*/ 86 h 183"/>
              <a:gd name="T38" fmla="*/ 145 w 206"/>
              <a:gd name="T39" fmla="*/ 83 h 183"/>
              <a:gd name="T40" fmla="*/ 43 w 206"/>
              <a:gd name="T41" fmla="*/ 112 h 183"/>
              <a:gd name="T42" fmla="*/ 0 w 206"/>
              <a:gd name="T43" fmla="*/ 183 h 183"/>
              <a:gd name="T44" fmla="*/ 8 w 206"/>
              <a:gd name="T45" fmla="*/ 168 h 183"/>
              <a:gd name="T46" fmla="*/ 21 w 206"/>
              <a:gd name="T47" fmla="*/ 168 h 183"/>
              <a:gd name="T48" fmla="*/ 8 w 206"/>
              <a:gd name="T49" fmla="*/ 168 h 183"/>
              <a:gd name="T50" fmla="*/ 153 w 206"/>
              <a:gd name="T51" fmla="*/ 132 h 183"/>
              <a:gd name="T52" fmla="*/ 156 w 206"/>
              <a:gd name="T53" fmla="*/ 145 h 183"/>
              <a:gd name="T54" fmla="*/ 102 w 206"/>
              <a:gd name="T55" fmla="*/ 137 h 183"/>
              <a:gd name="T56" fmla="*/ 151 w 206"/>
              <a:gd name="T57" fmla="*/ 139 h 183"/>
              <a:gd name="T58" fmla="*/ 93 w 206"/>
              <a:gd name="T59" fmla="*/ 108 h 183"/>
              <a:gd name="T60" fmla="*/ 48 w 206"/>
              <a:gd name="T61" fmla="*/ 116 h 183"/>
              <a:gd name="T62" fmla="*/ 63 w 206"/>
              <a:gd name="T63" fmla="*/ 164 h 183"/>
              <a:gd name="T64" fmla="*/ 119 w 206"/>
              <a:gd name="T65" fmla="*/ 177 h 183"/>
              <a:gd name="T66" fmla="*/ 174 w 206"/>
              <a:gd name="T67" fmla="*/ 149 h 183"/>
              <a:gd name="T68" fmla="*/ 190 w 206"/>
              <a:gd name="T69" fmla="*/ 11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6" h="183">
                <a:moveTo>
                  <a:pt x="145" y="91"/>
                </a:moveTo>
                <a:cubicBezTo>
                  <a:pt x="145" y="92"/>
                  <a:pt x="144" y="93"/>
                  <a:pt x="143" y="93"/>
                </a:cubicBezTo>
                <a:cubicBezTo>
                  <a:pt x="117" y="93"/>
                  <a:pt x="117" y="93"/>
                  <a:pt x="117" y="93"/>
                </a:cubicBezTo>
                <a:cubicBezTo>
                  <a:pt x="116" y="93"/>
                  <a:pt x="115" y="92"/>
                  <a:pt x="115" y="91"/>
                </a:cubicBezTo>
                <a:cubicBezTo>
                  <a:pt x="115" y="91"/>
                  <a:pt x="115" y="91"/>
                  <a:pt x="115" y="91"/>
                </a:cubicBezTo>
                <a:cubicBezTo>
                  <a:pt x="115" y="89"/>
                  <a:pt x="116" y="88"/>
                  <a:pt x="117" y="88"/>
                </a:cubicBezTo>
                <a:cubicBezTo>
                  <a:pt x="143" y="88"/>
                  <a:pt x="143" y="88"/>
                  <a:pt x="143" y="88"/>
                </a:cubicBezTo>
                <a:cubicBezTo>
                  <a:pt x="144" y="88"/>
                  <a:pt x="145" y="89"/>
                  <a:pt x="145" y="91"/>
                </a:cubicBezTo>
                <a:close/>
                <a:moveTo>
                  <a:pt x="122" y="105"/>
                </a:moveTo>
                <a:cubicBezTo>
                  <a:pt x="138" y="105"/>
                  <a:pt x="138" y="105"/>
                  <a:pt x="138" y="105"/>
                </a:cubicBezTo>
                <a:cubicBezTo>
                  <a:pt x="139" y="105"/>
                  <a:pt x="140" y="104"/>
                  <a:pt x="140" y="103"/>
                </a:cubicBezTo>
                <a:cubicBezTo>
                  <a:pt x="140" y="102"/>
                  <a:pt x="140" y="102"/>
                  <a:pt x="140" y="102"/>
                </a:cubicBezTo>
                <a:cubicBezTo>
                  <a:pt x="143" y="102"/>
                  <a:pt x="143" y="102"/>
                  <a:pt x="143" y="102"/>
                </a:cubicBezTo>
                <a:cubicBezTo>
                  <a:pt x="144" y="102"/>
                  <a:pt x="145" y="101"/>
                  <a:pt x="145" y="99"/>
                </a:cubicBezTo>
                <a:cubicBezTo>
                  <a:pt x="145" y="98"/>
                  <a:pt x="145" y="98"/>
                  <a:pt x="145" y="98"/>
                </a:cubicBezTo>
                <a:cubicBezTo>
                  <a:pt x="145" y="96"/>
                  <a:pt x="144" y="95"/>
                  <a:pt x="143" y="95"/>
                </a:cubicBezTo>
                <a:cubicBezTo>
                  <a:pt x="117" y="95"/>
                  <a:pt x="117" y="95"/>
                  <a:pt x="117" y="95"/>
                </a:cubicBezTo>
                <a:cubicBezTo>
                  <a:pt x="116" y="95"/>
                  <a:pt x="115" y="96"/>
                  <a:pt x="115" y="98"/>
                </a:cubicBezTo>
                <a:cubicBezTo>
                  <a:pt x="115" y="99"/>
                  <a:pt x="115" y="99"/>
                  <a:pt x="115" y="99"/>
                </a:cubicBezTo>
                <a:cubicBezTo>
                  <a:pt x="115" y="101"/>
                  <a:pt x="116" y="102"/>
                  <a:pt x="117" y="102"/>
                </a:cubicBezTo>
                <a:cubicBezTo>
                  <a:pt x="120" y="102"/>
                  <a:pt x="120" y="102"/>
                  <a:pt x="120" y="102"/>
                </a:cubicBezTo>
                <a:cubicBezTo>
                  <a:pt x="120" y="103"/>
                  <a:pt x="120" y="103"/>
                  <a:pt x="120" y="103"/>
                </a:cubicBezTo>
                <a:cubicBezTo>
                  <a:pt x="120" y="104"/>
                  <a:pt x="121" y="105"/>
                  <a:pt x="122" y="105"/>
                </a:cubicBezTo>
                <a:close/>
                <a:moveTo>
                  <a:pt x="116" y="78"/>
                </a:moveTo>
                <a:cubicBezTo>
                  <a:pt x="144" y="78"/>
                  <a:pt x="144" y="78"/>
                  <a:pt x="144" y="78"/>
                </a:cubicBezTo>
                <a:cubicBezTo>
                  <a:pt x="150" y="78"/>
                  <a:pt x="143" y="71"/>
                  <a:pt x="155" y="57"/>
                </a:cubicBezTo>
                <a:cubicBezTo>
                  <a:pt x="160" y="51"/>
                  <a:pt x="164" y="43"/>
                  <a:pt x="164" y="34"/>
                </a:cubicBezTo>
                <a:cubicBezTo>
                  <a:pt x="164" y="16"/>
                  <a:pt x="149" y="0"/>
                  <a:pt x="130" y="0"/>
                </a:cubicBezTo>
                <a:cubicBezTo>
                  <a:pt x="111" y="0"/>
                  <a:pt x="96" y="16"/>
                  <a:pt x="96" y="34"/>
                </a:cubicBezTo>
                <a:cubicBezTo>
                  <a:pt x="96" y="43"/>
                  <a:pt x="99" y="51"/>
                  <a:pt x="105" y="57"/>
                </a:cubicBezTo>
                <a:cubicBezTo>
                  <a:pt x="116" y="71"/>
                  <a:pt x="110" y="78"/>
                  <a:pt x="116" y="78"/>
                </a:cubicBezTo>
                <a:close/>
                <a:moveTo>
                  <a:pt x="145" y="83"/>
                </a:moveTo>
                <a:cubicBezTo>
                  <a:pt x="145" y="82"/>
                  <a:pt x="144" y="81"/>
                  <a:pt x="143" y="81"/>
                </a:cubicBezTo>
                <a:cubicBezTo>
                  <a:pt x="117" y="81"/>
                  <a:pt x="117" y="81"/>
                  <a:pt x="117" y="81"/>
                </a:cubicBezTo>
                <a:cubicBezTo>
                  <a:pt x="116" y="81"/>
                  <a:pt x="115" y="82"/>
                  <a:pt x="115" y="83"/>
                </a:cubicBezTo>
                <a:cubicBezTo>
                  <a:pt x="115" y="84"/>
                  <a:pt x="115" y="84"/>
                  <a:pt x="115" y="84"/>
                </a:cubicBezTo>
                <a:cubicBezTo>
                  <a:pt x="115" y="85"/>
                  <a:pt x="116" y="86"/>
                  <a:pt x="117" y="86"/>
                </a:cubicBezTo>
                <a:cubicBezTo>
                  <a:pt x="143" y="86"/>
                  <a:pt x="143" y="86"/>
                  <a:pt x="143" y="86"/>
                </a:cubicBezTo>
                <a:cubicBezTo>
                  <a:pt x="144" y="86"/>
                  <a:pt x="145" y="85"/>
                  <a:pt x="145" y="84"/>
                </a:cubicBezTo>
                <a:lnTo>
                  <a:pt x="145" y="83"/>
                </a:lnTo>
                <a:close/>
                <a:moveTo>
                  <a:pt x="0" y="112"/>
                </a:moveTo>
                <a:cubicBezTo>
                  <a:pt x="43" y="112"/>
                  <a:pt x="43" y="112"/>
                  <a:pt x="43" y="112"/>
                </a:cubicBezTo>
                <a:cubicBezTo>
                  <a:pt x="43" y="183"/>
                  <a:pt x="43" y="183"/>
                  <a:pt x="43" y="183"/>
                </a:cubicBezTo>
                <a:cubicBezTo>
                  <a:pt x="0" y="183"/>
                  <a:pt x="0" y="183"/>
                  <a:pt x="0" y="183"/>
                </a:cubicBezTo>
                <a:lnTo>
                  <a:pt x="0" y="112"/>
                </a:lnTo>
                <a:close/>
                <a:moveTo>
                  <a:pt x="8" y="168"/>
                </a:moveTo>
                <a:cubicBezTo>
                  <a:pt x="8" y="171"/>
                  <a:pt x="11" y="174"/>
                  <a:pt x="15" y="174"/>
                </a:cubicBezTo>
                <a:cubicBezTo>
                  <a:pt x="18" y="174"/>
                  <a:pt x="21" y="171"/>
                  <a:pt x="21" y="168"/>
                </a:cubicBezTo>
                <a:cubicBezTo>
                  <a:pt x="21" y="164"/>
                  <a:pt x="18" y="161"/>
                  <a:pt x="15" y="161"/>
                </a:cubicBezTo>
                <a:cubicBezTo>
                  <a:pt x="11" y="161"/>
                  <a:pt x="8" y="164"/>
                  <a:pt x="8" y="168"/>
                </a:cubicBezTo>
                <a:close/>
                <a:moveTo>
                  <a:pt x="190" y="112"/>
                </a:moveTo>
                <a:cubicBezTo>
                  <a:pt x="180" y="111"/>
                  <a:pt x="153" y="132"/>
                  <a:pt x="153" y="132"/>
                </a:cubicBezTo>
                <a:cubicBezTo>
                  <a:pt x="153" y="132"/>
                  <a:pt x="158" y="136"/>
                  <a:pt x="160" y="138"/>
                </a:cubicBezTo>
                <a:cubicBezTo>
                  <a:pt x="163" y="139"/>
                  <a:pt x="159" y="143"/>
                  <a:pt x="156" y="145"/>
                </a:cubicBezTo>
                <a:cubicBezTo>
                  <a:pt x="153" y="148"/>
                  <a:pt x="140" y="155"/>
                  <a:pt x="130" y="152"/>
                </a:cubicBezTo>
                <a:cubicBezTo>
                  <a:pt x="119" y="149"/>
                  <a:pt x="102" y="137"/>
                  <a:pt x="102" y="137"/>
                </a:cubicBezTo>
                <a:cubicBezTo>
                  <a:pt x="102" y="137"/>
                  <a:pt x="119" y="145"/>
                  <a:pt x="128" y="149"/>
                </a:cubicBezTo>
                <a:cubicBezTo>
                  <a:pt x="137" y="152"/>
                  <a:pt x="155" y="142"/>
                  <a:pt x="151" y="139"/>
                </a:cubicBezTo>
                <a:cubicBezTo>
                  <a:pt x="147" y="135"/>
                  <a:pt x="132" y="129"/>
                  <a:pt x="121" y="119"/>
                </a:cubicBezTo>
                <a:cubicBezTo>
                  <a:pt x="116" y="114"/>
                  <a:pt x="102" y="108"/>
                  <a:pt x="93" y="108"/>
                </a:cubicBezTo>
                <a:cubicBezTo>
                  <a:pt x="83" y="108"/>
                  <a:pt x="63" y="116"/>
                  <a:pt x="56" y="116"/>
                </a:cubicBezTo>
                <a:cubicBezTo>
                  <a:pt x="48" y="116"/>
                  <a:pt x="48" y="116"/>
                  <a:pt x="48" y="116"/>
                </a:cubicBezTo>
                <a:cubicBezTo>
                  <a:pt x="48" y="164"/>
                  <a:pt x="48" y="164"/>
                  <a:pt x="48" y="164"/>
                </a:cubicBezTo>
                <a:cubicBezTo>
                  <a:pt x="63" y="164"/>
                  <a:pt x="63" y="164"/>
                  <a:pt x="63" y="164"/>
                </a:cubicBezTo>
                <a:cubicBezTo>
                  <a:pt x="69" y="164"/>
                  <a:pt x="79" y="164"/>
                  <a:pt x="83" y="166"/>
                </a:cubicBezTo>
                <a:cubicBezTo>
                  <a:pt x="87" y="168"/>
                  <a:pt x="112" y="177"/>
                  <a:pt x="119" y="177"/>
                </a:cubicBezTo>
                <a:cubicBezTo>
                  <a:pt x="127" y="177"/>
                  <a:pt x="138" y="174"/>
                  <a:pt x="146" y="169"/>
                </a:cubicBezTo>
                <a:cubicBezTo>
                  <a:pt x="154" y="163"/>
                  <a:pt x="168" y="154"/>
                  <a:pt x="174" y="149"/>
                </a:cubicBezTo>
                <a:cubicBezTo>
                  <a:pt x="180" y="144"/>
                  <a:pt x="199" y="128"/>
                  <a:pt x="203" y="124"/>
                </a:cubicBezTo>
                <a:cubicBezTo>
                  <a:pt x="206" y="121"/>
                  <a:pt x="200" y="113"/>
                  <a:pt x="190" y="112"/>
                </a:cubicBezTo>
                <a:close/>
              </a:path>
            </a:pathLst>
          </a:custGeom>
          <a:solidFill>
            <a:schemeClr val="bg1"/>
          </a:solidFill>
          <a:ln>
            <a:noFill/>
          </a:ln>
        </p:spPr>
        <p:txBody>
          <a:bodyPr vert="horz" wrap="square" lIns="68580" tIns="34290" rIns="68580" bIns="34290" numCol="1" anchor="t" anchorCtr="0" compatLnSpc="1"/>
          <a:p>
            <a:endParaRPr 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4" name="Freeform 33"/>
          <p:cNvSpPr>
            <a:spLocks noEditPoints="1"/>
          </p:cNvSpPr>
          <p:nvPr/>
        </p:nvSpPr>
        <p:spPr bwMode="auto">
          <a:xfrm>
            <a:off x="5182870" y="4045585"/>
            <a:ext cx="327660" cy="420370"/>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solidFill>
            <a:schemeClr val="bg1"/>
          </a:solidFill>
          <a:ln>
            <a:noFill/>
          </a:ln>
        </p:spPr>
        <p:txBody>
          <a:bodyPr vert="horz" wrap="square" lIns="68580" tIns="34290" rIns="68580" bIns="34290" numCol="1" anchor="t" anchorCtr="0" compatLnSpc="1"/>
          <a:p>
            <a:endParaRPr 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5" name="Freeform 184"/>
          <p:cNvSpPr>
            <a:spLocks noEditPoints="1"/>
          </p:cNvSpPr>
          <p:nvPr/>
        </p:nvSpPr>
        <p:spPr bwMode="auto">
          <a:xfrm>
            <a:off x="10077450" y="2057400"/>
            <a:ext cx="507365" cy="641985"/>
          </a:xfrm>
          <a:custGeom>
            <a:avLst/>
            <a:gdLst>
              <a:gd name="T0" fmla="*/ 110 w 157"/>
              <a:gd name="T1" fmla="*/ 185 h 199"/>
              <a:gd name="T2" fmla="*/ 115 w 157"/>
              <a:gd name="T3" fmla="*/ 199 h 199"/>
              <a:gd name="T4" fmla="*/ 37 w 157"/>
              <a:gd name="T5" fmla="*/ 199 h 199"/>
              <a:gd name="T6" fmla="*/ 32 w 157"/>
              <a:gd name="T7" fmla="*/ 185 h 199"/>
              <a:gd name="T8" fmla="*/ 40 w 157"/>
              <a:gd name="T9" fmla="*/ 185 h 199"/>
              <a:gd name="T10" fmla="*/ 36 w 157"/>
              <a:gd name="T11" fmla="*/ 173 h 199"/>
              <a:gd name="T12" fmla="*/ 62 w 157"/>
              <a:gd name="T13" fmla="*/ 173 h 199"/>
              <a:gd name="T14" fmla="*/ 7 w 157"/>
              <a:gd name="T15" fmla="*/ 18 h 199"/>
              <a:gd name="T16" fmla="*/ 0 w 157"/>
              <a:gd name="T17" fmla="*/ 9 h 199"/>
              <a:gd name="T18" fmla="*/ 9 w 157"/>
              <a:gd name="T19" fmla="*/ 0 h 199"/>
              <a:gd name="T20" fmla="*/ 18 w 157"/>
              <a:gd name="T21" fmla="*/ 9 h 199"/>
              <a:gd name="T22" fmla="*/ 15 w 157"/>
              <a:gd name="T23" fmla="*/ 15 h 199"/>
              <a:gd name="T24" fmla="*/ 71 w 157"/>
              <a:gd name="T25" fmla="*/ 173 h 199"/>
              <a:gd name="T26" fmla="*/ 97 w 157"/>
              <a:gd name="T27" fmla="*/ 173 h 199"/>
              <a:gd name="T28" fmla="*/ 101 w 157"/>
              <a:gd name="T29" fmla="*/ 185 h 199"/>
              <a:gd name="T30" fmla="*/ 110 w 157"/>
              <a:gd name="T31" fmla="*/ 185 h 199"/>
              <a:gd name="T32" fmla="*/ 75 w 157"/>
              <a:gd name="T33" fmla="*/ 73 h 199"/>
              <a:gd name="T34" fmla="*/ 58 w 157"/>
              <a:gd name="T35" fmla="*/ 28 h 199"/>
              <a:gd name="T36" fmla="*/ 72 w 157"/>
              <a:gd name="T37" fmla="*/ 20 h 199"/>
              <a:gd name="T38" fmla="*/ 20 w 157"/>
              <a:gd name="T39" fmla="*/ 20 h 199"/>
              <a:gd name="T40" fmla="*/ 39 w 157"/>
              <a:gd name="T41" fmla="*/ 73 h 199"/>
              <a:gd name="T42" fmla="*/ 75 w 157"/>
              <a:gd name="T43" fmla="*/ 73 h 199"/>
              <a:gd name="T44" fmla="*/ 66 w 157"/>
              <a:gd name="T45" fmla="*/ 34 h 199"/>
              <a:gd name="T46" fmla="*/ 85 w 157"/>
              <a:gd name="T47" fmla="*/ 87 h 199"/>
              <a:gd name="T48" fmla="*/ 157 w 157"/>
              <a:gd name="T49" fmla="*/ 87 h 199"/>
              <a:gd name="T50" fmla="*/ 124 w 157"/>
              <a:gd name="T51" fmla="*/ 60 h 199"/>
              <a:gd name="T52" fmla="*/ 138 w 157"/>
              <a:gd name="T53" fmla="*/ 34 h 199"/>
              <a:gd name="T54" fmla="*/ 66 w 157"/>
              <a:gd name="T55" fmla="*/ 34 h 199"/>
              <a:gd name="T56" fmla="*/ 84 w 157"/>
              <a:gd name="T57" fmla="*/ 28 h 199"/>
              <a:gd name="T58" fmla="*/ 81 w 157"/>
              <a:gd name="T59" fmla="*/ 20 h 199"/>
              <a:gd name="T60" fmla="*/ 66 w 157"/>
              <a:gd name="T61" fmla="*/ 28 h 199"/>
              <a:gd name="T62" fmla="*/ 84 w 157"/>
              <a:gd name="T63" fmla="*/ 2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199">
                <a:moveTo>
                  <a:pt x="110" y="185"/>
                </a:moveTo>
                <a:cubicBezTo>
                  <a:pt x="115" y="199"/>
                  <a:pt x="115" y="199"/>
                  <a:pt x="115" y="199"/>
                </a:cubicBezTo>
                <a:cubicBezTo>
                  <a:pt x="37" y="199"/>
                  <a:pt x="37" y="199"/>
                  <a:pt x="37" y="199"/>
                </a:cubicBezTo>
                <a:cubicBezTo>
                  <a:pt x="32" y="185"/>
                  <a:pt x="32" y="185"/>
                  <a:pt x="32" y="185"/>
                </a:cubicBezTo>
                <a:cubicBezTo>
                  <a:pt x="40" y="185"/>
                  <a:pt x="40" y="185"/>
                  <a:pt x="40" y="185"/>
                </a:cubicBezTo>
                <a:cubicBezTo>
                  <a:pt x="36" y="173"/>
                  <a:pt x="36" y="173"/>
                  <a:pt x="36" y="173"/>
                </a:cubicBezTo>
                <a:cubicBezTo>
                  <a:pt x="62" y="173"/>
                  <a:pt x="62" y="173"/>
                  <a:pt x="62" y="173"/>
                </a:cubicBezTo>
                <a:cubicBezTo>
                  <a:pt x="7" y="18"/>
                  <a:pt x="7" y="18"/>
                  <a:pt x="7" y="18"/>
                </a:cubicBezTo>
                <a:cubicBezTo>
                  <a:pt x="3" y="17"/>
                  <a:pt x="0" y="13"/>
                  <a:pt x="0" y="9"/>
                </a:cubicBezTo>
                <a:cubicBezTo>
                  <a:pt x="0" y="4"/>
                  <a:pt x="4" y="0"/>
                  <a:pt x="9" y="0"/>
                </a:cubicBezTo>
                <a:cubicBezTo>
                  <a:pt x="14" y="0"/>
                  <a:pt x="18" y="4"/>
                  <a:pt x="18" y="9"/>
                </a:cubicBezTo>
                <a:cubicBezTo>
                  <a:pt x="18" y="12"/>
                  <a:pt x="17" y="14"/>
                  <a:pt x="15" y="15"/>
                </a:cubicBezTo>
                <a:cubicBezTo>
                  <a:pt x="71" y="173"/>
                  <a:pt x="71" y="173"/>
                  <a:pt x="71" y="173"/>
                </a:cubicBezTo>
                <a:cubicBezTo>
                  <a:pt x="97" y="173"/>
                  <a:pt x="97" y="173"/>
                  <a:pt x="97" y="173"/>
                </a:cubicBezTo>
                <a:cubicBezTo>
                  <a:pt x="101" y="185"/>
                  <a:pt x="101" y="185"/>
                  <a:pt x="101" y="185"/>
                </a:cubicBezTo>
                <a:lnTo>
                  <a:pt x="110" y="185"/>
                </a:lnTo>
                <a:close/>
                <a:moveTo>
                  <a:pt x="75" y="73"/>
                </a:moveTo>
                <a:cubicBezTo>
                  <a:pt x="58" y="28"/>
                  <a:pt x="58" y="28"/>
                  <a:pt x="58" y="28"/>
                </a:cubicBezTo>
                <a:cubicBezTo>
                  <a:pt x="72" y="20"/>
                  <a:pt x="72" y="20"/>
                  <a:pt x="72" y="20"/>
                </a:cubicBezTo>
                <a:cubicBezTo>
                  <a:pt x="20" y="20"/>
                  <a:pt x="20" y="20"/>
                  <a:pt x="20" y="20"/>
                </a:cubicBezTo>
                <a:cubicBezTo>
                  <a:pt x="39" y="73"/>
                  <a:pt x="39" y="73"/>
                  <a:pt x="39" y="73"/>
                </a:cubicBezTo>
                <a:lnTo>
                  <a:pt x="75" y="73"/>
                </a:lnTo>
                <a:close/>
                <a:moveTo>
                  <a:pt x="66" y="34"/>
                </a:moveTo>
                <a:cubicBezTo>
                  <a:pt x="85" y="87"/>
                  <a:pt x="85" y="87"/>
                  <a:pt x="85" y="87"/>
                </a:cubicBezTo>
                <a:cubicBezTo>
                  <a:pt x="157" y="87"/>
                  <a:pt x="157" y="87"/>
                  <a:pt x="157" y="87"/>
                </a:cubicBezTo>
                <a:cubicBezTo>
                  <a:pt x="124" y="60"/>
                  <a:pt x="124" y="60"/>
                  <a:pt x="124" y="60"/>
                </a:cubicBezTo>
                <a:cubicBezTo>
                  <a:pt x="138" y="34"/>
                  <a:pt x="138" y="34"/>
                  <a:pt x="138" y="34"/>
                </a:cubicBezTo>
                <a:lnTo>
                  <a:pt x="66" y="34"/>
                </a:lnTo>
                <a:close/>
                <a:moveTo>
                  <a:pt x="84" y="28"/>
                </a:moveTo>
                <a:cubicBezTo>
                  <a:pt x="81" y="20"/>
                  <a:pt x="81" y="20"/>
                  <a:pt x="81" y="20"/>
                </a:cubicBezTo>
                <a:cubicBezTo>
                  <a:pt x="66" y="28"/>
                  <a:pt x="66" y="28"/>
                  <a:pt x="66" y="28"/>
                </a:cubicBezTo>
                <a:lnTo>
                  <a:pt x="84" y="28"/>
                </a:lnTo>
                <a:close/>
              </a:path>
            </a:pathLst>
          </a:custGeom>
          <a:solidFill>
            <a:schemeClr val="bg1"/>
          </a:solidFill>
          <a:ln>
            <a:noFill/>
          </a:ln>
        </p:spPr>
        <p:txBody>
          <a:bodyPr vert="horz" wrap="square" lIns="68580" tIns="34290" rIns="68580" bIns="34290" numCol="1" anchor="t" anchorCtr="0" compatLnSpc="1"/>
          <a:p>
            <a:endParaRPr 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17" name="Freeform 304"/>
          <p:cNvSpPr>
            <a:spLocks noEditPoints="1"/>
          </p:cNvSpPr>
          <p:nvPr/>
        </p:nvSpPr>
        <p:spPr bwMode="auto">
          <a:xfrm>
            <a:off x="7936230" y="4029075"/>
            <a:ext cx="478790" cy="454025"/>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solidFill>
            <a:schemeClr val="bg1"/>
          </a:solidFill>
          <a:ln>
            <a:noFill/>
          </a:ln>
        </p:spPr>
        <p:txBody>
          <a:bodyPr vert="horz" wrap="square" lIns="68580" tIns="34290" rIns="68580" bIns="34290" numCol="1" anchor="t" anchorCtr="0" compatLnSpc="1"/>
          <a:p>
            <a:endParaRPr lang="en-US">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26" name="Freeform 505"/>
          <p:cNvSpPr>
            <a:spLocks noEditPoints="1"/>
          </p:cNvSpPr>
          <p:nvPr/>
        </p:nvSpPr>
        <p:spPr bwMode="auto">
          <a:xfrm>
            <a:off x="6577965" y="2198370"/>
            <a:ext cx="431165" cy="389890"/>
          </a:xfrm>
          <a:custGeom>
            <a:avLst/>
            <a:gdLst>
              <a:gd name="T0" fmla="*/ 75 w 197"/>
              <a:gd name="T1" fmla="*/ 63 h 177"/>
              <a:gd name="T2" fmla="*/ 98 w 197"/>
              <a:gd name="T3" fmla="*/ 40 h 177"/>
              <a:gd name="T4" fmla="*/ 122 w 197"/>
              <a:gd name="T5" fmla="*/ 63 h 177"/>
              <a:gd name="T6" fmla="*/ 98 w 197"/>
              <a:gd name="T7" fmla="*/ 86 h 177"/>
              <a:gd name="T8" fmla="*/ 75 w 197"/>
              <a:gd name="T9" fmla="*/ 63 h 177"/>
              <a:gd name="T10" fmla="*/ 116 w 197"/>
              <a:gd name="T11" fmla="*/ 93 h 177"/>
              <a:gd name="T12" fmla="*/ 98 w 197"/>
              <a:gd name="T13" fmla="*/ 89 h 177"/>
              <a:gd name="T14" fmla="*/ 80 w 197"/>
              <a:gd name="T15" fmla="*/ 93 h 177"/>
              <a:gd name="T16" fmla="*/ 56 w 197"/>
              <a:gd name="T17" fmla="*/ 98 h 177"/>
              <a:gd name="T18" fmla="*/ 60 w 197"/>
              <a:gd name="T19" fmla="*/ 134 h 177"/>
              <a:gd name="T20" fmla="*/ 71 w 197"/>
              <a:gd name="T21" fmla="*/ 152 h 177"/>
              <a:gd name="T22" fmla="*/ 71 w 197"/>
              <a:gd name="T23" fmla="*/ 174 h 177"/>
              <a:gd name="T24" fmla="*/ 98 w 197"/>
              <a:gd name="T25" fmla="*/ 177 h 177"/>
              <a:gd name="T26" fmla="*/ 125 w 197"/>
              <a:gd name="T27" fmla="*/ 174 h 177"/>
              <a:gd name="T28" fmla="*/ 125 w 197"/>
              <a:gd name="T29" fmla="*/ 152 h 177"/>
              <a:gd name="T30" fmla="*/ 136 w 197"/>
              <a:gd name="T31" fmla="*/ 134 h 177"/>
              <a:gd name="T32" fmla="*/ 141 w 197"/>
              <a:gd name="T33" fmla="*/ 98 h 177"/>
              <a:gd name="T34" fmla="*/ 116 w 197"/>
              <a:gd name="T35" fmla="*/ 93 h 177"/>
              <a:gd name="T36" fmla="*/ 197 w 197"/>
              <a:gd name="T37" fmla="*/ 14 h 177"/>
              <a:gd name="T38" fmla="*/ 197 w 197"/>
              <a:gd name="T39" fmla="*/ 132 h 177"/>
              <a:gd name="T40" fmla="*/ 183 w 197"/>
              <a:gd name="T41" fmla="*/ 146 h 177"/>
              <a:gd name="T42" fmla="*/ 137 w 197"/>
              <a:gd name="T43" fmla="*/ 146 h 177"/>
              <a:gd name="T44" fmla="*/ 143 w 197"/>
              <a:gd name="T45" fmla="*/ 137 h 177"/>
              <a:gd name="T46" fmla="*/ 146 w 197"/>
              <a:gd name="T47" fmla="*/ 125 h 177"/>
              <a:gd name="T48" fmla="*/ 185 w 197"/>
              <a:gd name="T49" fmla="*/ 125 h 177"/>
              <a:gd name="T50" fmla="*/ 185 w 197"/>
              <a:gd name="T51" fmla="*/ 20 h 177"/>
              <a:gd name="T52" fmla="*/ 11 w 197"/>
              <a:gd name="T53" fmla="*/ 20 h 177"/>
              <a:gd name="T54" fmla="*/ 11 w 197"/>
              <a:gd name="T55" fmla="*/ 125 h 177"/>
              <a:gd name="T56" fmla="*/ 51 w 197"/>
              <a:gd name="T57" fmla="*/ 125 h 177"/>
              <a:gd name="T58" fmla="*/ 53 w 197"/>
              <a:gd name="T59" fmla="*/ 136 h 177"/>
              <a:gd name="T60" fmla="*/ 53 w 197"/>
              <a:gd name="T61" fmla="*/ 137 h 177"/>
              <a:gd name="T62" fmla="*/ 59 w 197"/>
              <a:gd name="T63" fmla="*/ 146 h 177"/>
              <a:gd name="T64" fmla="*/ 14 w 197"/>
              <a:gd name="T65" fmla="*/ 146 h 177"/>
              <a:gd name="T66" fmla="*/ 0 w 197"/>
              <a:gd name="T67" fmla="*/ 132 h 177"/>
              <a:gd name="T68" fmla="*/ 0 w 197"/>
              <a:gd name="T69" fmla="*/ 14 h 177"/>
              <a:gd name="T70" fmla="*/ 14 w 197"/>
              <a:gd name="T71" fmla="*/ 0 h 177"/>
              <a:gd name="T72" fmla="*/ 183 w 197"/>
              <a:gd name="T73" fmla="*/ 0 h 177"/>
              <a:gd name="T74" fmla="*/ 197 w 197"/>
              <a:gd name="T75" fmla="*/ 14 h 177"/>
              <a:gd name="T76" fmla="*/ 26 w 197"/>
              <a:gd name="T77" fmla="*/ 12 h 177"/>
              <a:gd name="T78" fmla="*/ 21 w 197"/>
              <a:gd name="T79" fmla="*/ 7 h 177"/>
              <a:gd name="T80" fmla="*/ 17 w 197"/>
              <a:gd name="T81" fmla="*/ 12 h 177"/>
              <a:gd name="T82" fmla="*/ 21 w 197"/>
              <a:gd name="T83" fmla="*/ 16 h 177"/>
              <a:gd name="T84" fmla="*/ 26 w 197"/>
              <a:gd name="T85" fmla="*/ 12 h 177"/>
              <a:gd name="T86" fmla="*/ 41 w 197"/>
              <a:gd name="T87" fmla="*/ 12 h 177"/>
              <a:gd name="T88" fmla="*/ 36 w 197"/>
              <a:gd name="T89" fmla="*/ 7 h 177"/>
              <a:gd name="T90" fmla="*/ 32 w 197"/>
              <a:gd name="T91" fmla="*/ 12 h 177"/>
              <a:gd name="T92" fmla="*/ 36 w 197"/>
              <a:gd name="T93" fmla="*/ 16 h 177"/>
              <a:gd name="T94" fmla="*/ 41 w 197"/>
              <a:gd name="T95" fmla="*/ 12 h 177"/>
              <a:gd name="T96" fmla="*/ 56 w 197"/>
              <a:gd name="T97" fmla="*/ 12 h 177"/>
              <a:gd name="T98" fmla="*/ 52 w 197"/>
              <a:gd name="T99" fmla="*/ 7 h 177"/>
              <a:gd name="T100" fmla="*/ 47 w 197"/>
              <a:gd name="T101" fmla="*/ 12 h 177"/>
              <a:gd name="T102" fmla="*/ 52 w 197"/>
              <a:gd name="T103" fmla="*/ 16 h 177"/>
              <a:gd name="T104" fmla="*/ 56 w 197"/>
              <a:gd name="T105"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77">
                <a:moveTo>
                  <a:pt x="75" y="63"/>
                </a:moveTo>
                <a:cubicBezTo>
                  <a:pt x="75" y="50"/>
                  <a:pt x="85" y="40"/>
                  <a:pt x="98" y="40"/>
                </a:cubicBezTo>
                <a:cubicBezTo>
                  <a:pt x="111" y="40"/>
                  <a:pt x="122" y="50"/>
                  <a:pt x="122" y="63"/>
                </a:cubicBezTo>
                <a:cubicBezTo>
                  <a:pt x="122" y="76"/>
                  <a:pt x="111" y="86"/>
                  <a:pt x="98" y="86"/>
                </a:cubicBezTo>
                <a:cubicBezTo>
                  <a:pt x="85" y="86"/>
                  <a:pt x="75" y="76"/>
                  <a:pt x="75" y="63"/>
                </a:cubicBezTo>
                <a:close/>
                <a:moveTo>
                  <a:pt x="116" y="93"/>
                </a:moveTo>
                <a:cubicBezTo>
                  <a:pt x="113" y="92"/>
                  <a:pt x="107" y="89"/>
                  <a:pt x="98" y="89"/>
                </a:cubicBezTo>
                <a:cubicBezTo>
                  <a:pt x="90" y="89"/>
                  <a:pt x="83" y="92"/>
                  <a:pt x="80" y="93"/>
                </a:cubicBezTo>
                <a:cubicBezTo>
                  <a:pt x="65" y="95"/>
                  <a:pt x="56" y="98"/>
                  <a:pt x="56" y="98"/>
                </a:cubicBezTo>
                <a:cubicBezTo>
                  <a:pt x="56" y="98"/>
                  <a:pt x="59" y="128"/>
                  <a:pt x="60" y="134"/>
                </a:cubicBezTo>
                <a:cubicBezTo>
                  <a:pt x="63" y="141"/>
                  <a:pt x="71" y="145"/>
                  <a:pt x="71" y="152"/>
                </a:cubicBezTo>
                <a:cubicBezTo>
                  <a:pt x="71" y="174"/>
                  <a:pt x="71" y="174"/>
                  <a:pt x="71" y="174"/>
                </a:cubicBezTo>
                <a:cubicBezTo>
                  <a:pt x="71" y="174"/>
                  <a:pt x="84" y="177"/>
                  <a:pt x="98" y="177"/>
                </a:cubicBezTo>
                <a:cubicBezTo>
                  <a:pt x="112" y="177"/>
                  <a:pt x="125" y="174"/>
                  <a:pt x="125" y="174"/>
                </a:cubicBezTo>
                <a:cubicBezTo>
                  <a:pt x="125" y="152"/>
                  <a:pt x="125" y="152"/>
                  <a:pt x="125" y="152"/>
                </a:cubicBezTo>
                <a:cubicBezTo>
                  <a:pt x="125" y="145"/>
                  <a:pt x="133" y="141"/>
                  <a:pt x="136" y="134"/>
                </a:cubicBezTo>
                <a:cubicBezTo>
                  <a:pt x="138" y="128"/>
                  <a:pt x="141" y="98"/>
                  <a:pt x="141" y="98"/>
                </a:cubicBezTo>
                <a:cubicBezTo>
                  <a:pt x="141" y="98"/>
                  <a:pt x="132" y="95"/>
                  <a:pt x="116" y="93"/>
                </a:cubicBezTo>
                <a:close/>
                <a:moveTo>
                  <a:pt x="197" y="14"/>
                </a:moveTo>
                <a:cubicBezTo>
                  <a:pt x="197" y="132"/>
                  <a:pt x="197" y="132"/>
                  <a:pt x="197" y="132"/>
                </a:cubicBezTo>
                <a:cubicBezTo>
                  <a:pt x="197" y="140"/>
                  <a:pt x="191" y="146"/>
                  <a:pt x="183" y="146"/>
                </a:cubicBezTo>
                <a:cubicBezTo>
                  <a:pt x="137" y="146"/>
                  <a:pt x="137" y="146"/>
                  <a:pt x="137" y="146"/>
                </a:cubicBezTo>
                <a:cubicBezTo>
                  <a:pt x="139" y="144"/>
                  <a:pt x="142" y="141"/>
                  <a:pt x="143" y="137"/>
                </a:cubicBezTo>
                <a:cubicBezTo>
                  <a:pt x="144" y="135"/>
                  <a:pt x="145" y="130"/>
                  <a:pt x="146" y="125"/>
                </a:cubicBezTo>
                <a:cubicBezTo>
                  <a:pt x="185" y="125"/>
                  <a:pt x="185" y="125"/>
                  <a:pt x="185" y="125"/>
                </a:cubicBezTo>
                <a:cubicBezTo>
                  <a:pt x="185" y="20"/>
                  <a:pt x="185" y="20"/>
                  <a:pt x="185" y="20"/>
                </a:cubicBezTo>
                <a:cubicBezTo>
                  <a:pt x="11" y="20"/>
                  <a:pt x="11" y="20"/>
                  <a:pt x="11" y="20"/>
                </a:cubicBezTo>
                <a:cubicBezTo>
                  <a:pt x="11" y="125"/>
                  <a:pt x="11" y="125"/>
                  <a:pt x="11" y="125"/>
                </a:cubicBezTo>
                <a:cubicBezTo>
                  <a:pt x="51" y="125"/>
                  <a:pt x="51" y="125"/>
                  <a:pt x="51" y="125"/>
                </a:cubicBezTo>
                <a:cubicBezTo>
                  <a:pt x="51" y="130"/>
                  <a:pt x="52" y="134"/>
                  <a:pt x="53" y="136"/>
                </a:cubicBezTo>
                <a:cubicBezTo>
                  <a:pt x="53" y="137"/>
                  <a:pt x="53" y="137"/>
                  <a:pt x="53" y="137"/>
                </a:cubicBezTo>
                <a:cubicBezTo>
                  <a:pt x="54" y="141"/>
                  <a:pt x="57" y="144"/>
                  <a:pt x="59" y="146"/>
                </a:cubicBezTo>
                <a:cubicBezTo>
                  <a:pt x="14" y="146"/>
                  <a:pt x="14" y="146"/>
                  <a:pt x="14" y="146"/>
                </a:cubicBezTo>
                <a:cubicBezTo>
                  <a:pt x="6" y="146"/>
                  <a:pt x="0" y="140"/>
                  <a:pt x="0" y="132"/>
                </a:cubicBezTo>
                <a:cubicBezTo>
                  <a:pt x="0" y="14"/>
                  <a:pt x="0" y="14"/>
                  <a:pt x="0" y="14"/>
                </a:cubicBezTo>
                <a:cubicBezTo>
                  <a:pt x="0" y="6"/>
                  <a:pt x="6" y="0"/>
                  <a:pt x="14" y="0"/>
                </a:cubicBezTo>
                <a:cubicBezTo>
                  <a:pt x="183" y="0"/>
                  <a:pt x="183" y="0"/>
                  <a:pt x="183" y="0"/>
                </a:cubicBezTo>
                <a:cubicBezTo>
                  <a:pt x="191" y="0"/>
                  <a:pt x="197" y="6"/>
                  <a:pt x="197" y="14"/>
                </a:cubicBezTo>
                <a:close/>
                <a:moveTo>
                  <a:pt x="26" y="12"/>
                </a:moveTo>
                <a:cubicBezTo>
                  <a:pt x="26" y="9"/>
                  <a:pt x="24" y="7"/>
                  <a:pt x="21" y="7"/>
                </a:cubicBezTo>
                <a:cubicBezTo>
                  <a:pt x="19" y="7"/>
                  <a:pt x="17" y="9"/>
                  <a:pt x="17" y="12"/>
                </a:cubicBezTo>
                <a:cubicBezTo>
                  <a:pt x="17" y="14"/>
                  <a:pt x="19" y="16"/>
                  <a:pt x="21" y="16"/>
                </a:cubicBezTo>
                <a:cubicBezTo>
                  <a:pt x="24" y="16"/>
                  <a:pt x="26" y="14"/>
                  <a:pt x="26" y="12"/>
                </a:cubicBezTo>
                <a:close/>
                <a:moveTo>
                  <a:pt x="41" y="12"/>
                </a:moveTo>
                <a:cubicBezTo>
                  <a:pt x="41" y="9"/>
                  <a:pt x="39" y="7"/>
                  <a:pt x="36" y="7"/>
                </a:cubicBezTo>
                <a:cubicBezTo>
                  <a:pt x="34" y="7"/>
                  <a:pt x="32" y="9"/>
                  <a:pt x="32" y="12"/>
                </a:cubicBezTo>
                <a:cubicBezTo>
                  <a:pt x="32" y="14"/>
                  <a:pt x="34" y="16"/>
                  <a:pt x="36" y="16"/>
                </a:cubicBezTo>
                <a:cubicBezTo>
                  <a:pt x="39" y="16"/>
                  <a:pt x="41" y="14"/>
                  <a:pt x="41" y="12"/>
                </a:cubicBezTo>
                <a:close/>
                <a:moveTo>
                  <a:pt x="56" y="12"/>
                </a:moveTo>
                <a:cubicBezTo>
                  <a:pt x="56" y="9"/>
                  <a:pt x="54" y="7"/>
                  <a:pt x="52" y="7"/>
                </a:cubicBezTo>
                <a:cubicBezTo>
                  <a:pt x="49" y="7"/>
                  <a:pt x="47" y="9"/>
                  <a:pt x="47" y="12"/>
                </a:cubicBezTo>
                <a:cubicBezTo>
                  <a:pt x="47" y="14"/>
                  <a:pt x="49" y="16"/>
                  <a:pt x="52" y="16"/>
                </a:cubicBezTo>
                <a:cubicBezTo>
                  <a:pt x="54" y="16"/>
                  <a:pt x="56" y="14"/>
                  <a:pt x="56" y="12"/>
                </a:cubicBezTo>
                <a:close/>
              </a:path>
            </a:pathLst>
          </a:custGeom>
          <a:solidFill>
            <a:schemeClr val="bg1"/>
          </a:solidFill>
          <a:ln>
            <a:noFill/>
          </a:ln>
        </p:spPr>
        <p:txBody>
          <a:bodyPr vert="horz" wrap="square" lIns="68580" tIns="34290" rIns="68580" bIns="34290" numCol="1" anchor="t" anchorCtr="0" compatLnSpc="1"/>
          <a:p>
            <a:endParaRPr lang="en-US"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mn-ea"/>
              <a:sym typeface="zihun70hao-lingyueheiti" panose="00000500000000000000" pitchFamily="2" charset="-122"/>
            </a:endParaRPr>
          </a:p>
        </p:txBody>
      </p:sp>
      <p:sp>
        <p:nvSpPr>
          <p:cNvPr id="28" name="TextBox 27"/>
          <p:cNvSpPr txBox="1"/>
          <p:nvPr/>
        </p:nvSpPr>
        <p:spPr>
          <a:xfrm>
            <a:off x="1406525" y="4570730"/>
            <a:ext cx="2127250" cy="483870"/>
          </a:xfrm>
          <a:prstGeom prst="rect">
            <a:avLst/>
          </a:prstGeom>
          <a:noFill/>
        </p:spPr>
        <p:txBody>
          <a:bodyPr wrap="square" lIns="68580" tIns="34290" rIns="68580" bIns="34290" rtlCol="0">
            <a:spAutoFit/>
          </a:bodyPr>
          <a:p>
            <a:pPr algn="ctr">
              <a:lnSpc>
                <a:spcPct val="150000"/>
              </a:lnSpc>
            </a:pPr>
            <a:r>
              <a:rPr>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rPr>
              <a:t>精心准备</a:t>
            </a:r>
            <a:endParaRPr>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endParaRPr>
          </a:p>
        </p:txBody>
      </p:sp>
      <p:sp>
        <p:nvSpPr>
          <p:cNvPr id="32" name="TextBox 29"/>
          <p:cNvSpPr txBox="1"/>
          <p:nvPr/>
        </p:nvSpPr>
        <p:spPr>
          <a:xfrm>
            <a:off x="4259580" y="4570730"/>
            <a:ext cx="2127250" cy="483870"/>
          </a:xfrm>
          <a:prstGeom prst="rect">
            <a:avLst/>
          </a:prstGeom>
          <a:noFill/>
        </p:spPr>
        <p:txBody>
          <a:bodyPr wrap="square" lIns="68580" tIns="34290" rIns="68580" bIns="34290" rtlCol="0">
            <a:spAutoFit/>
          </a:bodyPr>
          <a:p>
            <a:pPr algn="ctr">
              <a:lnSpc>
                <a:spcPct val="150000"/>
              </a:lnSpc>
            </a:pPr>
            <a:r>
              <a:rPr>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rPr>
              <a:t>详细询问</a:t>
            </a:r>
            <a:endParaRPr lang="en-US" b="1"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endParaRPr>
          </a:p>
        </p:txBody>
      </p:sp>
      <p:sp>
        <p:nvSpPr>
          <p:cNvPr id="36" name="TextBox 31"/>
          <p:cNvSpPr txBox="1"/>
          <p:nvPr/>
        </p:nvSpPr>
        <p:spPr>
          <a:xfrm>
            <a:off x="7112635" y="4570730"/>
            <a:ext cx="2127250" cy="483870"/>
          </a:xfrm>
          <a:prstGeom prst="rect">
            <a:avLst/>
          </a:prstGeom>
          <a:noFill/>
        </p:spPr>
        <p:txBody>
          <a:bodyPr wrap="square" lIns="68580" tIns="34290" rIns="68580" bIns="34290" rtlCol="0">
            <a:spAutoFit/>
          </a:bodyPr>
          <a:p>
            <a:pPr algn="ctr">
              <a:lnSpc>
                <a:spcPct val="150000"/>
              </a:lnSpc>
            </a:pPr>
            <a:r>
              <a:rPr>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rPr>
              <a:t>谨防受骗</a:t>
            </a:r>
            <a:endParaRPr lang="en-US" b="1"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endParaRPr>
          </a:p>
        </p:txBody>
      </p:sp>
      <p:sp>
        <p:nvSpPr>
          <p:cNvPr id="42" name="TextBox 33"/>
          <p:cNvSpPr txBox="1"/>
          <p:nvPr/>
        </p:nvSpPr>
        <p:spPr>
          <a:xfrm>
            <a:off x="2875915" y="2602865"/>
            <a:ext cx="2127250" cy="483870"/>
          </a:xfrm>
          <a:prstGeom prst="rect">
            <a:avLst/>
          </a:prstGeom>
          <a:noFill/>
        </p:spPr>
        <p:txBody>
          <a:bodyPr wrap="square" lIns="68580" tIns="34290" rIns="68580" bIns="34290" rtlCol="0">
            <a:spAutoFit/>
          </a:bodyPr>
          <a:p>
            <a:pPr algn="ctr">
              <a:lnSpc>
                <a:spcPct val="150000"/>
              </a:lnSpc>
            </a:pPr>
            <a:r>
              <a:rPr>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rPr>
              <a:t>及早进入招聘现场</a:t>
            </a:r>
            <a:endParaRPr lang="en-US" b="1"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endParaRPr>
          </a:p>
        </p:txBody>
      </p:sp>
      <p:sp>
        <p:nvSpPr>
          <p:cNvPr id="89" name="TextBox 35"/>
          <p:cNvSpPr txBox="1"/>
          <p:nvPr/>
        </p:nvSpPr>
        <p:spPr>
          <a:xfrm>
            <a:off x="5729605" y="2602865"/>
            <a:ext cx="2127250" cy="483870"/>
          </a:xfrm>
          <a:prstGeom prst="rect">
            <a:avLst/>
          </a:prstGeom>
          <a:noFill/>
        </p:spPr>
        <p:txBody>
          <a:bodyPr wrap="square" lIns="68580" tIns="34290" rIns="68580" bIns="34290" rtlCol="0">
            <a:spAutoFit/>
          </a:bodyPr>
          <a:p>
            <a:pPr algn="ctr">
              <a:lnSpc>
                <a:spcPct val="150000"/>
              </a:lnSpc>
            </a:pPr>
            <a:r>
              <a:rPr>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rPr>
              <a:t>注意形象</a:t>
            </a:r>
            <a:endParaRPr lang="en-US" b="1"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endParaRPr>
          </a:p>
        </p:txBody>
      </p:sp>
      <p:sp>
        <p:nvSpPr>
          <p:cNvPr id="91" name="TextBox 37"/>
          <p:cNvSpPr txBox="1"/>
          <p:nvPr/>
        </p:nvSpPr>
        <p:spPr>
          <a:xfrm>
            <a:off x="8581390" y="2602865"/>
            <a:ext cx="2127250" cy="483870"/>
          </a:xfrm>
          <a:prstGeom prst="rect">
            <a:avLst/>
          </a:prstGeom>
          <a:noFill/>
        </p:spPr>
        <p:txBody>
          <a:bodyPr wrap="square" lIns="68580" tIns="34290" rIns="68580" bIns="34290" rtlCol="0">
            <a:spAutoFit/>
          </a:bodyPr>
          <a:p>
            <a:pPr algn="ctr">
              <a:lnSpc>
                <a:spcPct val="150000"/>
              </a:lnSpc>
            </a:pPr>
            <a:r>
              <a:rPr>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rPr>
              <a:t>及时联络</a:t>
            </a:r>
            <a:endParaRPr lang="en-US" b="1"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zihun70hao-lingyueheiti" panose="00000500000000000000" pitchFamily="2" charset="-122"/>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实践拓展：圈定就业意向</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4" name="表格 3"/>
          <p:cNvGraphicFramePr/>
          <p:nvPr>
            <p:custDataLst>
              <p:tags r:id="rId2"/>
            </p:custDataLst>
          </p:nvPr>
        </p:nvGraphicFramePr>
        <p:xfrm>
          <a:off x="886460" y="1442720"/>
          <a:ext cx="10417175" cy="4796155"/>
        </p:xfrm>
        <a:graphic>
          <a:graphicData uri="http://schemas.openxmlformats.org/drawingml/2006/table">
            <a:tbl>
              <a:tblPr firstRow="1" bandRow="1">
                <a:tableStyleId>{5940675A-B579-460E-94D1-54222C63F5DA}</a:tableStyleId>
              </a:tblPr>
              <a:tblGrid>
                <a:gridCol w="1718310"/>
                <a:gridCol w="1417955"/>
                <a:gridCol w="1217930"/>
                <a:gridCol w="1209040"/>
                <a:gridCol w="1388110"/>
                <a:gridCol w="3465830"/>
              </a:tblGrid>
              <a:tr h="368935">
                <a:tc>
                  <a:txBody>
                    <a:bodyPr/>
                    <a:p>
                      <a:pPr indent="0">
                        <a:buNone/>
                      </a:pPr>
                      <a:r>
                        <a:rPr lang="en-US" sz="1500" b="0">
                          <a:latin typeface="方正书宋简体" panose="03000509000000000000" charset="-122"/>
                          <a:ea typeface="方正书宋简体" panose="03000509000000000000" charset="-122"/>
                          <a:cs typeface="幼圆" charset="0"/>
                        </a:rPr>
                        <a:t>方向</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p>
                      <a:pPr indent="0">
                        <a:buNone/>
                      </a:pPr>
                      <a:r>
                        <a:rPr lang="en-US" sz="1500" b="0">
                          <a:latin typeface="方正书宋简体" panose="03000509000000000000" charset="-122"/>
                          <a:ea typeface="方正书宋简体" panose="03000509000000000000" charset="-122"/>
                          <a:cs typeface="幼圆" charset="0"/>
                        </a:rPr>
                        <a:t>前三位选择</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500" b="0">
                          <a:latin typeface="方正书宋简体" panose="03000509000000000000" charset="-122"/>
                          <a:ea typeface="方正书宋简体" panose="03000509000000000000" charset="-122"/>
                          <a:cs typeface="幼圆" charset="0"/>
                        </a:rPr>
                        <a:t>求职方向</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8935">
                <a:tc rowSpan="3">
                  <a:txBody>
                    <a:bodyPr/>
                    <a:p>
                      <a:pPr indent="0">
                        <a:buNone/>
                      </a:pPr>
                      <a:r>
                        <a:rPr lang="en-US" sz="1500" b="0">
                          <a:latin typeface="方正书宋简体" panose="03000509000000000000" charset="-122"/>
                          <a:ea typeface="方正书宋简体" panose="03000509000000000000" charset="-122"/>
                          <a:cs typeface="幼圆" charset="0"/>
                        </a:rPr>
                        <a:t>行业</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p>
                      <a:pPr indent="0">
                        <a:buNone/>
                      </a:pPr>
                      <a:r>
                        <a:rPr lang="en-US" sz="1500" b="0">
                          <a:latin typeface="方正书宋简体" panose="03000509000000000000" charset="-122"/>
                          <a:ea typeface="方正书宋简体" panose="03000509000000000000" charset="-122"/>
                          <a:cs typeface="幼圆" charset="0"/>
                        </a:rPr>
                        <a:t>1.</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rowSpan="12">
                  <a:txBody>
                    <a:bodyPr/>
                    <a:p>
                      <a:pPr indent="0">
                        <a:buNone/>
                      </a:pPr>
                      <a:r>
                        <a:rPr lang="en-US" sz="1500" b="0">
                          <a:latin typeface="方正书宋简体" panose="03000509000000000000" charset="-122"/>
                          <a:ea typeface="方正书宋简体" panose="03000509000000000000" charset="-122"/>
                          <a:cs typeface="幼圆" charset="0"/>
                        </a:rPr>
                        <a:t>第一类求职方向：</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行业：</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企业：</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职能：</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地域：</a:t>
                      </a:r>
                      <a:endParaRPr lang="en-US" sz="1500" b="0">
                        <a:latin typeface="方正书宋简体" panose="03000509000000000000" charset="-122"/>
                        <a:ea typeface="方正书宋简体" panose="03000509000000000000" charset="-122"/>
                        <a:cs typeface="幼圆" charset="0"/>
                      </a:endParaRPr>
                    </a:p>
                    <a:p>
                      <a:pPr indent="0">
                        <a:buNone/>
                      </a:pP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第二类求职方向：</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行业：</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企业：</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职能：</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地域：</a:t>
                      </a:r>
                      <a:endParaRPr lang="en-US" sz="1500" b="0">
                        <a:latin typeface="方正书宋简体" panose="03000509000000000000" charset="-122"/>
                        <a:ea typeface="方正书宋简体" panose="03000509000000000000" charset="-122"/>
                        <a:cs typeface="幼圆" charset="0"/>
                      </a:endParaRPr>
                    </a:p>
                    <a:p>
                      <a:pPr indent="0">
                        <a:buNone/>
                      </a:pP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第三类求职方向：</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行业：</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企业：</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职能：</a:t>
                      </a:r>
                      <a:endParaRPr lang="en-US" sz="1500" b="0">
                        <a:latin typeface="方正书宋简体" panose="03000509000000000000" charset="-122"/>
                        <a:ea typeface="方正书宋简体" panose="03000509000000000000" charset="-122"/>
                        <a:cs typeface="幼圆" charset="0"/>
                      </a:endParaRPr>
                    </a:p>
                    <a:p>
                      <a:pPr indent="0">
                        <a:buNone/>
                      </a:pPr>
                      <a:r>
                        <a:rPr lang="en-US" sz="1500" b="0">
                          <a:latin typeface="方正书宋简体" panose="03000509000000000000" charset="-122"/>
                          <a:ea typeface="方正书宋简体" panose="03000509000000000000" charset="-122"/>
                          <a:cs typeface="幼圆" charset="0"/>
                        </a:rPr>
                        <a:t>地域：</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89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gridSpan="4">
                  <a:txBody>
                    <a:bodyPr/>
                    <a:p>
                      <a:pPr indent="0">
                        <a:buNone/>
                      </a:pPr>
                      <a:r>
                        <a:rPr lang="en-US" sz="1500" b="0">
                          <a:latin typeface="方正书宋简体" panose="03000509000000000000" charset="-122"/>
                          <a:ea typeface="方正书宋简体" panose="03000509000000000000" charset="-122"/>
                          <a:cs typeface="幼圆" charset="0"/>
                        </a:rPr>
                        <a:t>2.</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3689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gridSpan="4">
                  <a:txBody>
                    <a:bodyPr/>
                    <a:p>
                      <a:pPr indent="0">
                        <a:buNone/>
                      </a:pPr>
                      <a:r>
                        <a:rPr lang="en-US" sz="1500" b="0">
                          <a:latin typeface="方正书宋简体" panose="03000509000000000000" charset="-122"/>
                          <a:ea typeface="方正书宋简体" panose="03000509000000000000" charset="-122"/>
                          <a:cs typeface="幼圆" charset="0"/>
                        </a:rPr>
                        <a:t>3.</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368935">
                <a:tc rowSpan="3">
                  <a:txBody>
                    <a:bodyPr/>
                    <a:p>
                      <a:pPr indent="0">
                        <a:buNone/>
                      </a:pPr>
                      <a:r>
                        <a:rPr lang="en-US" sz="1500" b="0">
                          <a:latin typeface="方正书宋简体" panose="03000509000000000000" charset="-122"/>
                          <a:ea typeface="方正书宋简体" panose="03000509000000000000" charset="-122"/>
                          <a:cs typeface="幼圆" charset="0"/>
                        </a:rPr>
                        <a:t>企业：可用具体公司代表</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幼圆" charset="0"/>
                        </a:rPr>
                        <a:t>国企类</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公司1</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公司2</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公司3</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3689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1500" b="0">
                          <a:latin typeface="方正书宋简体" panose="03000509000000000000" charset="-122"/>
                          <a:ea typeface="方正书宋简体" panose="03000509000000000000" charset="-122"/>
                          <a:cs typeface="幼圆" charset="0"/>
                        </a:rPr>
                        <a:t>外企类</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公司1</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公司2</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公司3</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3689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en-US" sz="1500" b="0">
                          <a:latin typeface="方正书宋简体" panose="03000509000000000000" charset="-122"/>
                          <a:ea typeface="方正书宋简体" panose="03000509000000000000" charset="-122"/>
                          <a:cs typeface="幼圆" charset="0"/>
                        </a:rPr>
                        <a:t>民企类</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公司1</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公司2</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公司3</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368935">
                <a:tc rowSpan="3">
                  <a:txBody>
                    <a:bodyPr/>
                    <a:p>
                      <a:pPr indent="0">
                        <a:buNone/>
                      </a:pPr>
                      <a:r>
                        <a:rPr lang="en-US" sz="1500" b="0">
                          <a:latin typeface="方正书宋简体" panose="03000509000000000000" charset="-122"/>
                          <a:ea typeface="方正书宋简体" panose="03000509000000000000" charset="-122"/>
                          <a:cs typeface="幼圆" charset="0"/>
                        </a:rPr>
                        <a:t>职能：可用具体岗位代表</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幼圆" charset="0"/>
                        </a:rPr>
                        <a:t>1.</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岗位1</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岗位2</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岗位3</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3689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1500" b="0">
                          <a:latin typeface="方正书宋简体" panose="03000509000000000000" charset="-122"/>
                          <a:ea typeface="方正书宋简体" panose="03000509000000000000" charset="-122"/>
                          <a:cs typeface="幼圆" charset="0"/>
                        </a:rPr>
                        <a:t>2.</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岗位1</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岗位2</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岗位3</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3689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en-US" sz="1500" b="0">
                          <a:latin typeface="方正书宋简体" panose="03000509000000000000" charset="-122"/>
                          <a:ea typeface="方正书宋简体" panose="03000509000000000000" charset="-122"/>
                          <a:cs typeface="幼圆" charset="0"/>
                        </a:rPr>
                        <a:t>3.</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岗位1</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岗位2</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岗位3</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368935">
                <a:tc rowSpan="3">
                  <a:txBody>
                    <a:bodyPr/>
                    <a:p>
                      <a:pPr indent="0">
                        <a:buNone/>
                      </a:pPr>
                      <a:r>
                        <a:rPr lang="en-US" sz="1500" b="0">
                          <a:latin typeface="方正书宋简体" panose="03000509000000000000" charset="-122"/>
                          <a:ea typeface="方正书宋简体" panose="03000509000000000000" charset="-122"/>
                          <a:cs typeface="方正书宋简体" panose="03000509000000000000" charset="-122"/>
                        </a:rPr>
                        <a:t> 地域</a:t>
                      </a:r>
                      <a:endParaRPr lang="en-US" altLang="en-US" sz="1500" b="0">
                        <a:latin typeface="方正书宋简体" panose="03000509000000000000" charset="-122"/>
                        <a:ea typeface="方正书宋简体" panose="03000509000000000000" charset="-122"/>
                        <a:cs typeface="方正书宋简体" panose="03000509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p>
                      <a:pPr indent="0">
                        <a:buNone/>
                      </a:pPr>
                      <a:r>
                        <a:rPr lang="en-US" sz="1500" b="0">
                          <a:latin typeface="方正书宋简体" panose="03000509000000000000" charset="-122"/>
                          <a:ea typeface="方正书宋简体" panose="03000509000000000000" charset="-122"/>
                          <a:cs typeface="幼圆" charset="0"/>
                        </a:rPr>
                        <a:t>1.</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cap="flat">
                      <a:noFill/>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3689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gridSpan="4">
                  <a:txBody>
                    <a:bodyPr/>
                    <a:p>
                      <a:pPr indent="0">
                        <a:buNone/>
                      </a:pPr>
                      <a:r>
                        <a:rPr lang="en-US" sz="1500" b="0">
                          <a:latin typeface="方正书宋简体" panose="03000509000000000000" charset="-122"/>
                          <a:ea typeface="方正书宋简体" panose="03000509000000000000" charset="-122"/>
                          <a:cs typeface="幼圆" charset="0"/>
                        </a:rPr>
                        <a:t>2.</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3689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gridSpan="4">
                  <a:txBody>
                    <a:bodyPr/>
                    <a:p>
                      <a:pPr indent="0">
                        <a:buNone/>
                      </a:pPr>
                      <a:r>
                        <a:rPr lang="en-US" sz="1500" b="0">
                          <a:latin typeface="方正书宋简体" panose="03000509000000000000" charset="-122"/>
                          <a:ea typeface="方正书宋简体" panose="03000509000000000000" charset="-122"/>
                          <a:cs typeface="幼圆" charset="0"/>
                        </a:rPr>
                        <a:t>3.</a:t>
                      </a:r>
                      <a:endParaRPr lang="en-US" altLang="en-US" sz="1500" b="0">
                        <a:latin typeface="方正书宋简体" panose="03000509000000000000" charset="-122"/>
                        <a:ea typeface="方正书宋简体" panose="03000509000000000000" charset="-122"/>
                        <a:cs typeface="幼圆"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bl>
          </a:graphicData>
        </a:graphic>
      </p:graphicFrame>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a:spLocks noChangeArrowheads="1"/>
          </p:cNvSpPr>
          <p:nvPr/>
        </p:nvSpPr>
        <p:spPr bwMode="auto">
          <a:xfrm>
            <a:off x="271463" y="825500"/>
            <a:ext cx="11439525" cy="5307965"/>
          </a:xfrm>
          <a:prstGeom prst="rect">
            <a:avLst/>
          </a:prstGeom>
          <a:noFill/>
          <a:ln>
            <a:noFill/>
          </a:ln>
        </p:spPr>
        <p:txBody>
          <a:bodyPr wrap="square">
            <a:spAutoFit/>
          </a:bodyPr>
          <a:lstStyle>
            <a:lvl1pPr>
              <a:defRPr kumimoji="1">
                <a:solidFill>
                  <a:schemeClr val="tx1"/>
                </a:solidFill>
                <a:latin typeface="Gulim" panose="020B0600000101010101" pitchFamily="34" charset="-127"/>
                <a:ea typeface="Gulim" panose="020B0600000101010101" pitchFamily="34" charset="-127"/>
              </a:defRPr>
            </a:lvl1pPr>
            <a:lvl2pPr marL="742950" indent="-285750">
              <a:defRPr kumimoji="1">
                <a:solidFill>
                  <a:schemeClr val="tx1"/>
                </a:solidFill>
                <a:latin typeface="Gulim" panose="020B0600000101010101" pitchFamily="34" charset="-127"/>
                <a:ea typeface="Gulim" panose="020B0600000101010101" pitchFamily="34" charset="-127"/>
              </a:defRPr>
            </a:lvl2pPr>
            <a:lvl3pPr marL="1143000" indent="-228600">
              <a:defRPr kumimoji="1">
                <a:solidFill>
                  <a:schemeClr val="tx1"/>
                </a:solidFill>
                <a:latin typeface="Gulim" panose="020B0600000101010101" pitchFamily="34" charset="-127"/>
                <a:ea typeface="Gulim" panose="020B0600000101010101" pitchFamily="34" charset="-127"/>
              </a:defRPr>
            </a:lvl3pPr>
            <a:lvl4pPr marL="1600200" indent="-228600">
              <a:defRPr kumimoji="1">
                <a:solidFill>
                  <a:schemeClr val="tx1"/>
                </a:solidFill>
                <a:latin typeface="Gulim" panose="020B0600000101010101" pitchFamily="34" charset="-127"/>
                <a:ea typeface="Gulim" panose="020B0600000101010101" pitchFamily="34" charset="-127"/>
              </a:defRPr>
            </a:lvl4pPr>
            <a:lvl5pPr marL="2057400" indent="-228600">
              <a:defRPr kumimoji="1">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0" fontAlgn="base" hangingPunct="0">
              <a:spcBef>
                <a:spcPct val="0"/>
              </a:spcBef>
              <a:spcAft>
                <a:spcPct val="0"/>
              </a:spcAft>
            </a:pPr>
            <a:r>
              <a:rPr lang="zh-CN" altLang="en-US"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本课件为</a:t>
            </a:r>
            <a:r>
              <a:rPr sz="2800" b="1" strike="noStrike" noProof="1">
                <a:latin typeface="微软雅黑" panose="020B0503020204020204" charset="-122"/>
                <a:ea typeface="微软雅黑" panose="020B0503020204020204" charset="-122"/>
                <a:cs typeface="微软雅黑" panose="020B0503020204020204" charset="-122"/>
              </a:rPr>
              <a:t>《大学生职业发展与就业指导》</a:t>
            </a:r>
            <a:r>
              <a:rPr lang="zh-CN" sz="2800" b="1" strike="noStrike" noProof="1">
                <a:latin typeface="微软雅黑" panose="020B0503020204020204" charset="-122"/>
                <a:ea typeface="微软雅黑" panose="020B0503020204020204" charset="-122"/>
                <a:cs typeface="微软雅黑" panose="020B0503020204020204" charset="-122"/>
              </a:rPr>
              <a:t>（主编：刘玉红）</a:t>
            </a:r>
            <a:r>
              <a:rPr lang="zh-CN"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配套课件</a:t>
            </a:r>
            <a:endParaRPr lang="zh-CN" sz="24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endParaRPr>
          </a:p>
          <a:p>
            <a:pPr eaLnBrk="0" fontAlgn="base" hangingPunct="0">
              <a:lnSpc>
                <a:spcPct val="150000"/>
              </a:lnSpc>
              <a:spcBef>
                <a:spcPct val="0"/>
              </a:spcBef>
              <a:spcAft>
                <a:spcPct val="0"/>
              </a:spcAft>
            </a:pP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r>
              <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@中青创想教育科技（北京）有限责任公司</a:t>
            </a: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endParaRPr lang="zh-CN" altLang="en-US" sz="2800" b="1" strike="noStrike" noProof="1" dirty="0" smtClean="0">
              <a:solidFill>
                <a:schemeClr val="bg2">
                  <a:lumMod val="1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教材信息：</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出版社：</a:t>
            </a:r>
            <a:r>
              <a:rPr lang="zh-CN" sz="1900" b="1" strike="noStrike" noProof="1">
                <a:solidFill>
                  <a:srgbClr val="000000"/>
                </a:solidFill>
                <a:latin typeface="微软雅黑" panose="020B0503020204020204" charset="-122"/>
                <a:ea typeface="微软雅黑" panose="020B0503020204020204" charset="-122"/>
                <a:cs typeface="+mn-cs"/>
                <a:sym typeface="+mn-ea"/>
              </a:rPr>
              <a:t>科学出版社</a:t>
            </a:r>
            <a:endParaRPr lang="zh-CN"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书号：</a:t>
            </a:r>
            <a:r>
              <a:rPr lang="en-US" sz="1900" b="1" strike="noStrike" noProof="1">
                <a:solidFill>
                  <a:srgbClr val="000000"/>
                </a:solidFill>
                <a:latin typeface="微软雅黑" panose="020B0503020204020204" charset="-122"/>
                <a:ea typeface="微软雅黑" panose="020B0503020204020204" charset="-122"/>
                <a:cs typeface="+mn-cs"/>
                <a:sym typeface="+mn-ea"/>
              </a:rPr>
              <a:t>978-7-03-065545-5</a:t>
            </a:r>
            <a:endParaRPr lang="en-US"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版权说明：本课件内容仅供教学使用，严禁任何单位和个人以商业</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为目的进行任何形式的复制与传播。</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下载</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教学资源，请进</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QQ</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群</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 </a:t>
            </a:r>
            <a:r>
              <a:rPr lang="en-US" altLang="zh-CN" sz="1900" b="1" strike="noStrike" noProof="1" dirty="0">
                <a:latin typeface="微软雅黑" panose="020B0503020204020204" charset="-122"/>
                <a:ea typeface="微软雅黑" panose="020B0503020204020204" charset="-122"/>
                <a:cs typeface="微软雅黑" panose="020B0503020204020204" charset="-122"/>
                <a:sym typeface="+mn-ea"/>
              </a:rPr>
              <a:t>1070896700</a:t>
            </a:r>
            <a:endPar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关注最新</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文章，请关注</a:t>
            </a: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微</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信公众号</a:t>
            </a:r>
            <a:endParaRPr 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pic>
        <p:nvPicPr>
          <p:cNvPr id="140290" name="图片 4"/>
          <p:cNvPicPr>
            <a:picLocks noChangeAspect="1"/>
          </p:cNvPicPr>
          <p:nvPr/>
        </p:nvPicPr>
        <p:blipFill>
          <a:blip r:embed="rId1"/>
          <a:stretch>
            <a:fillRect/>
          </a:stretch>
        </p:blipFill>
        <p:spPr>
          <a:xfrm>
            <a:off x="6283325" y="4668838"/>
            <a:ext cx="1279525" cy="1266825"/>
          </a:xfrm>
          <a:prstGeom prst="rect">
            <a:avLst/>
          </a:prstGeom>
          <a:noFill/>
          <a:ln w="9525">
            <a:noFill/>
          </a:ln>
        </p:spPr>
      </p:pic>
      <p:sp>
        <p:nvSpPr>
          <p:cNvPr id="140291" name="矩形 8"/>
          <p:cNvSpPr/>
          <p:nvPr/>
        </p:nvSpPr>
        <p:spPr>
          <a:xfrm>
            <a:off x="4730750" y="6005513"/>
            <a:ext cx="2709863" cy="306387"/>
          </a:xfrm>
          <a:prstGeom prst="rect">
            <a:avLst/>
          </a:prstGeom>
          <a:noFill/>
          <a:ln w="9525">
            <a:noFill/>
          </a:ln>
        </p:spPr>
        <p:txBody>
          <a:bodyPr wrap="none" anchor="t" anchorCtr="0">
            <a:spAutoFit/>
          </a:bodyPr>
          <a:p>
            <a:pPr algn="ctr">
              <a:spcBef>
                <a:spcPts val="400"/>
              </a:spcBef>
            </a:pPr>
            <a:r>
              <a:rPr lang="zh-CN" altLang="en-US" sz="1400" b="1" dirty="0">
                <a:solidFill>
                  <a:srgbClr val="181818"/>
                </a:solidFill>
                <a:latin typeface="微软雅黑" panose="020B0503020204020204" charset="-122"/>
                <a:ea typeface="微软雅黑" panose="020B0503020204020204" charset="-122"/>
              </a:rPr>
              <a:t>微信：</a:t>
            </a:r>
            <a:r>
              <a:rPr lang="en-US" altLang="zh-CN" sz="1400" b="1" dirty="0" err="1">
                <a:solidFill>
                  <a:srgbClr val="181818"/>
                </a:solidFill>
                <a:latin typeface="微软雅黑" panose="020B0503020204020204" charset="-122"/>
                <a:ea typeface="微软雅黑" panose="020B0503020204020204" charset="-122"/>
              </a:rPr>
              <a:t>gxcjyfw</a:t>
            </a:r>
            <a:r>
              <a:rPr lang="en-US" altLang="zh-CN" sz="1400" b="1" dirty="0">
                <a:solidFill>
                  <a:srgbClr val="181818"/>
                </a:solidFill>
                <a:latin typeface="微软雅黑" panose="020B0503020204020204" charset="-122"/>
                <a:ea typeface="微软雅黑" panose="020B0503020204020204" charset="-122"/>
              </a:rPr>
              <a:t>         </a:t>
            </a:r>
            <a:r>
              <a:rPr lang="en-US" altLang="zh-CN" sz="1400" b="1" dirty="0">
                <a:solidFill>
                  <a:srgbClr val="181818"/>
                </a:solidFill>
                <a:latin typeface="微软雅黑" panose="020B0503020204020204" charset="-122"/>
                <a:ea typeface="微软雅黑" panose="020B0503020204020204" charset="-122"/>
                <a:sym typeface="微软雅黑" panose="020B0503020204020204" charset="-122"/>
              </a:rPr>
              <a:t>Q</a:t>
            </a:r>
            <a:r>
              <a:rPr lang="en-US" altLang="zh-CN" sz="1400" b="1" dirty="0">
                <a:solidFill>
                  <a:srgbClr val="181818"/>
                </a:solidFill>
                <a:latin typeface="微软雅黑" panose="020B0503020204020204" charset="-122"/>
                <a:ea typeface="微软雅黑" panose="020B0503020204020204" charset="-122"/>
              </a:rPr>
              <a:t>Q</a:t>
            </a:r>
            <a:r>
              <a:rPr lang="zh-CN" altLang="en-US" sz="1400" b="1" dirty="0">
                <a:solidFill>
                  <a:srgbClr val="181818"/>
                </a:solidFill>
                <a:latin typeface="微软雅黑" panose="020B0503020204020204" charset="-122"/>
                <a:ea typeface="微软雅黑" panose="020B0503020204020204" charset="-122"/>
              </a:rPr>
              <a:t>客服群</a:t>
            </a:r>
            <a:endParaRPr lang="zh-CN" altLang="en-US" sz="1400" b="1" dirty="0">
              <a:solidFill>
                <a:srgbClr val="181818"/>
              </a:solidFill>
              <a:latin typeface="微软雅黑" panose="020B0503020204020204" charset="-122"/>
              <a:ea typeface="微软雅黑" panose="020B0503020204020204" charset="-122"/>
            </a:endParaRPr>
          </a:p>
        </p:txBody>
      </p:sp>
      <p:pic>
        <p:nvPicPr>
          <p:cNvPr id="140292" name="图片 9" descr="qrcode_for_gh_058230b37951_1280"/>
          <p:cNvPicPr>
            <a:picLocks noChangeAspect="1"/>
          </p:cNvPicPr>
          <p:nvPr/>
        </p:nvPicPr>
        <p:blipFill>
          <a:blip r:embed="rId2"/>
          <a:srcRect l="5630" t="5585" r="4793" b="4793"/>
          <a:stretch>
            <a:fillRect/>
          </a:stretch>
        </p:blipFill>
        <p:spPr>
          <a:xfrm>
            <a:off x="4816475" y="4681538"/>
            <a:ext cx="1246188" cy="1247775"/>
          </a:xfrm>
          <a:prstGeom prst="rect">
            <a:avLst/>
          </a:prstGeom>
          <a:noFill/>
          <a:ln w="9525">
            <a:noFill/>
          </a:ln>
        </p:spPr>
      </p:pic>
      <p:pic>
        <p:nvPicPr>
          <p:cNvPr id="2" name="图片 1"/>
          <p:cNvPicPr>
            <a:picLocks noChangeAspect="1"/>
          </p:cNvPicPr>
          <p:nvPr/>
        </p:nvPicPr>
        <p:blipFill>
          <a:blip r:embed="rId3"/>
          <a:stretch>
            <a:fillRect/>
          </a:stretch>
        </p:blipFill>
        <p:spPr>
          <a:xfrm>
            <a:off x="7666990" y="1387475"/>
            <a:ext cx="4025265" cy="5037455"/>
          </a:xfrm>
          <a:prstGeom prst="rect">
            <a:avLst/>
          </a:prstGeom>
        </p:spPr>
      </p:pic>
      <p:pic>
        <p:nvPicPr>
          <p:cNvPr id="7175" name="图片 4" descr="图片2"/>
          <p:cNvPicPr>
            <a:picLocks noChangeAspect="1"/>
          </p:cNvPicPr>
          <p:nvPr userDrawn="1"/>
        </p:nvPicPr>
        <p:blipFill>
          <a:blip r:embed="rId4"/>
          <a:stretch>
            <a:fillRect/>
          </a:stretch>
        </p:blipFill>
        <p:spPr>
          <a:xfrm>
            <a:off x="9478010" y="-78105"/>
            <a:ext cx="2461895" cy="1287780"/>
          </a:xfrm>
          <a:prstGeom prst="rect">
            <a:avLst/>
          </a:prstGeom>
          <a:noFill/>
          <a:ln w="9525">
            <a:noFill/>
          </a:ln>
        </p:spPr>
      </p:pic>
    </p:spTree>
  </p:cSld>
  <p:clrMapOvr>
    <a:masterClrMapping/>
  </p:clrMapOvr>
  <p:transition spd="slow" advTm="300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3596640"/>
            <a:ext cx="7238365"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84175" y="3657600"/>
            <a:ext cx="6796405" cy="645160"/>
          </a:xfrm>
          <a:prstGeom prst="rect">
            <a:avLst/>
          </a:prstGeom>
          <a:noFill/>
        </p:spPr>
        <p:txBody>
          <a:bodyPr wrap="square" rtlCol="0">
            <a:spAutoFit/>
          </a:bodyPr>
          <a:lstStyle/>
          <a:p>
            <a:pPr algn="ctr"/>
            <a:r>
              <a:rPr lang="zh-CN" altLang="en-US" sz="36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25145" y="2324100"/>
            <a:ext cx="6796405" cy="706755"/>
          </a:xfrm>
          <a:prstGeom prst="rect">
            <a:avLst/>
          </a:prstGeom>
          <a:noFill/>
        </p:spPr>
        <p:txBody>
          <a:bodyPr wrap="square" rtlCol="0">
            <a:spAutoFit/>
          </a:bodyPr>
          <a:p>
            <a:pPr algn="ct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感谢聆听，下节课见！</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976393" y="634261"/>
            <a:ext cx="4243743" cy="612000"/>
          </a:xfrm>
          <a:prstGeom prst="roundRect">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文本框 5"/>
          <p:cNvSpPr txBox="1"/>
          <p:nvPr/>
        </p:nvSpPr>
        <p:spPr>
          <a:xfrm>
            <a:off x="4541169" y="614938"/>
            <a:ext cx="3103245" cy="583565"/>
          </a:xfrm>
          <a:prstGeom prst="rect">
            <a:avLst/>
          </a:prstGeom>
          <a:noFill/>
        </p:spPr>
        <p:txBody>
          <a:bodyPr wrap="none" rtlCol="0">
            <a:spAutoFit/>
          </a:bodyPr>
          <a:lstStyle/>
          <a:p>
            <a:pPr algn="ctr"/>
            <a:r>
              <a:rPr lang="zh-CN" altLang="en-US" sz="32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本章内容</a:t>
            </a:r>
            <a:r>
              <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CONTENTS</a:t>
            </a:r>
            <a:endPar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119" name="圆角矩形 118"/>
          <p:cNvSpPr/>
          <p:nvPr/>
        </p:nvSpPr>
        <p:spPr>
          <a:xfrm>
            <a:off x="2117506" y="2437101"/>
            <a:ext cx="2376000" cy="2988000"/>
          </a:xfrm>
          <a:prstGeom prst="roundRect">
            <a:avLst>
              <a:gd name="adj" fmla="val 49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24" name="Rectangle 10"/>
          <p:cNvSpPr>
            <a:spLocks noChangeArrowheads="1"/>
          </p:cNvSpPr>
          <p:nvPr/>
        </p:nvSpPr>
        <p:spPr bwMode="auto">
          <a:xfrm>
            <a:off x="2339975" y="4148455"/>
            <a:ext cx="1971675"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就业信息的搜集</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33" name="椭圆 132"/>
          <p:cNvSpPr/>
          <p:nvPr/>
        </p:nvSpPr>
        <p:spPr>
          <a:xfrm>
            <a:off x="2925389"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1</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51" name="圆角矩形 150"/>
          <p:cNvSpPr/>
          <p:nvPr/>
        </p:nvSpPr>
        <p:spPr>
          <a:xfrm>
            <a:off x="7667320" y="2437101"/>
            <a:ext cx="2376000" cy="2988000"/>
          </a:xfrm>
          <a:prstGeom prst="roundRect">
            <a:avLst>
              <a:gd name="adj" fmla="val 493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52" name="Rectangle 10"/>
          <p:cNvSpPr>
            <a:spLocks noChangeArrowheads="1"/>
          </p:cNvSpPr>
          <p:nvPr/>
        </p:nvSpPr>
        <p:spPr bwMode="auto">
          <a:xfrm>
            <a:off x="7962900" y="4158615"/>
            <a:ext cx="1831975"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ctr" defTabSz="914400" eaLnBrk="0" fontAlgn="base" hangingPunct="0">
              <a:lnSpc>
                <a:spcPct val="150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就业信息的处理</a:t>
            </a:r>
            <a:endPar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54" name="椭圆 153"/>
          <p:cNvSpPr/>
          <p:nvPr/>
        </p:nvSpPr>
        <p:spPr>
          <a:xfrm>
            <a:off x="8475203"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2</a:t>
            </a:r>
            <a:endParaRPr lang="en-US" altLang="zh-CN" sz="2400" dirty="0" smtClean="0">
              <a:solidFill>
                <a:schemeClr val="tx1"/>
              </a:solidFill>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p:cTn id="11" dur="500" fill="hold"/>
                                        <p:tgtEl>
                                          <p:spTgt spid="133"/>
                                        </p:tgtEl>
                                        <p:attrNameLst>
                                          <p:attrName>ppt_w</p:attrName>
                                        </p:attrNameLst>
                                      </p:cBhvr>
                                      <p:tavLst>
                                        <p:tav tm="0">
                                          <p:val>
                                            <p:fltVal val="0"/>
                                          </p:val>
                                        </p:tav>
                                        <p:tav tm="100000">
                                          <p:val>
                                            <p:strVal val="#ppt_w"/>
                                          </p:val>
                                        </p:tav>
                                      </p:tavLst>
                                    </p:anim>
                                    <p:anim calcmode="lin" valueType="num">
                                      <p:cBhvr>
                                        <p:cTn id="12" dur="500" fill="hold"/>
                                        <p:tgtEl>
                                          <p:spTgt spid="133"/>
                                        </p:tgtEl>
                                        <p:attrNameLst>
                                          <p:attrName>ppt_h</p:attrName>
                                        </p:attrNameLst>
                                      </p:cBhvr>
                                      <p:tavLst>
                                        <p:tav tm="0">
                                          <p:val>
                                            <p:fltVal val="0"/>
                                          </p:val>
                                        </p:tav>
                                        <p:tav tm="100000">
                                          <p:val>
                                            <p:strVal val="#ppt_h"/>
                                          </p:val>
                                        </p:tav>
                                      </p:tavLst>
                                    </p:anim>
                                    <p:anim calcmode="lin" valueType="num">
                                      <p:cBhvr>
                                        <p:cTn id="13" dur="500" fill="hold"/>
                                        <p:tgtEl>
                                          <p:spTgt spid="133"/>
                                        </p:tgtEl>
                                        <p:attrNameLst>
                                          <p:attrName>style.rotation</p:attrName>
                                        </p:attrNameLst>
                                      </p:cBhvr>
                                      <p:tavLst>
                                        <p:tav tm="0">
                                          <p:val>
                                            <p:fltVal val="360"/>
                                          </p:val>
                                        </p:tav>
                                        <p:tav tm="100000">
                                          <p:val>
                                            <p:fltVal val="0"/>
                                          </p:val>
                                        </p:tav>
                                      </p:tavLst>
                                    </p:anim>
                                    <p:animEffect transition="in" filter="fade">
                                      <p:cBhvr>
                                        <p:cTn id="14" dur="500"/>
                                        <p:tgtEl>
                                          <p:spTgt spid="133"/>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124"/>
                                        </p:tgtEl>
                                        <p:attrNameLst>
                                          <p:attrName>style.visibility</p:attrName>
                                        </p:attrNameLst>
                                      </p:cBhvr>
                                      <p:to>
                                        <p:strVal val="visible"/>
                                      </p:to>
                                    </p:set>
                                    <p:anim calcmode="lin" valueType="num">
                                      <p:cBhvr>
                                        <p:cTn id="18" dur="500" fill="hold"/>
                                        <p:tgtEl>
                                          <p:spTgt spid="124"/>
                                        </p:tgtEl>
                                        <p:attrNameLst>
                                          <p:attrName>ppt_w</p:attrName>
                                        </p:attrNameLst>
                                      </p:cBhvr>
                                      <p:tavLst>
                                        <p:tav tm="0">
                                          <p:val>
                                            <p:fltVal val="0"/>
                                          </p:val>
                                        </p:tav>
                                        <p:tav tm="100000">
                                          <p:val>
                                            <p:strVal val="#ppt_w"/>
                                          </p:val>
                                        </p:tav>
                                      </p:tavLst>
                                    </p:anim>
                                    <p:anim calcmode="lin" valueType="num">
                                      <p:cBhvr>
                                        <p:cTn id="19" dur="500" fill="hold"/>
                                        <p:tgtEl>
                                          <p:spTgt spid="124"/>
                                        </p:tgtEl>
                                        <p:attrNameLst>
                                          <p:attrName>ppt_h</p:attrName>
                                        </p:attrNameLst>
                                      </p:cBhvr>
                                      <p:tavLst>
                                        <p:tav tm="0">
                                          <p:val>
                                            <p:fltVal val="0"/>
                                          </p:val>
                                        </p:tav>
                                        <p:tav tm="100000">
                                          <p:val>
                                            <p:strVal val="#ppt_h"/>
                                          </p:val>
                                        </p:tav>
                                      </p:tavLst>
                                    </p:anim>
                                    <p:animEffect transition="in" filter="fade">
                                      <p:cBhvr>
                                        <p:cTn id="20" dur="500"/>
                                        <p:tgtEl>
                                          <p:spTgt spid="124"/>
                                        </p:tgtEl>
                                      </p:cBhvr>
                                    </p:animEffect>
                                  </p:childTnLst>
                                </p:cTn>
                              </p:par>
                            </p:childTnLst>
                          </p:cTn>
                        </p:par>
                        <p:par>
                          <p:cTn id="21" fill="hold">
                            <p:stCondLst>
                              <p:cond delay="1799"/>
                            </p:stCondLst>
                            <p:childTnLst>
                              <p:par>
                                <p:cTn id="22" presetID="10" presetClass="entr" presetSubtype="0" fill="hold" grpId="0" nodeType="after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fade">
                                      <p:cBhvr>
                                        <p:cTn id="24" dur="500"/>
                                        <p:tgtEl>
                                          <p:spTgt spid="151"/>
                                        </p:tgtEl>
                                      </p:cBhvr>
                                    </p:animEffect>
                                  </p:childTnLst>
                                </p:cTn>
                              </p:par>
                            </p:childTnLst>
                          </p:cTn>
                        </p:par>
                        <p:par>
                          <p:cTn id="25" fill="hold">
                            <p:stCondLst>
                              <p:cond delay="2299"/>
                            </p:stCondLst>
                            <p:childTnLst>
                              <p:par>
                                <p:cTn id="26" presetID="49" presetClass="entr" presetSubtype="0" decel="100000" fill="hold" grpId="0" nodeType="afterEffect">
                                  <p:stCondLst>
                                    <p:cond delay="0"/>
                                  </p:stCondLst>
                                  <p:childTnLst>
                                    <p:set>
                                      <p:cBhvr>
                                        <p:cTn id="27" dur="1" fill="hold">
                                          <p:stCondLst>
                                            <p:cond delay="0"/>
                                          </p:stCondLst>
                                        </p:cTn>
                                        <p:tgtEl>
                                          <p:spTgt spid="154"/>
                                        </p:tgtEl>
                                        <p:attrNameLst>
                                          <p:attrName>style.visibility</p:attrName>
                                        </p:attrNameLst>
                                      </p:cBhvr>
                                      <p:to>
                                        <p:strVal val="visible"/>
                                      </p:to>
                                    </p:set>
                                    <p:anim calcmode="lin" valueType="num">
                                      <p:cBhvr>
                                        <p:cTn id="28" dur="500" fill="hold"/>
                                        <p:tgtEl>
                                          <p:spTgt spid="154"/>
                                        </p:tgtEl>
                                        <p:attrNameLst>
                                          <p:attrName>ppt_w</p:attrName>
                                        </p:attrNameLst>
                                      </p:cBhvr>
                                      <p:tavLst>
                                        <p:tav tm="0">
                                          <p:val>
                                            <p:fltVal val="0"/>
                                          </p:val>
                                        </p:tav>
                                        <p:tav tm="100000">
                                          <p:val>
                                            <p:strVal val="#ppt_w"/>
                                          </p:val>
                                        </p:tav>
                                      </p:tavLst>
                                    </p:anim>
                                    <p:anim calcmode="lin" valueType="num">
                                      <p:cBhvr>
                                        <p:cTn id="29" dur="500" fill="hold"/>
                                        <p:tgtEl>
                                          <p:spTgt spid="154"/>
                                        </p:tgtEl>
                                        <p:attrNameLst>
                                          <p:attrName>ppt_h</p:attrName>
                                        </p:attrNameLst>
                                      </p:cBhvr>
                                      <p:tavLst>
                                        <p:tav tm="0">
                                          <p:val>
                                            <p:fltVal val="0"/>
                                          </p:val>
                                        </p:tav>
                                        <p:tav tm="100000">
                                          <p:val>
                                            <p:strVal val="#ppt_h"/>
                                          </p:val>
                                        </p:tav>
                                      </p:tavLst>
                                    </p:anim>
                                    <p:anim calcmode="lin" valueType="num">
                                      <p:cBhvr>
                                        <p:cTn id="30" dur="500" fill="hold"/>
                                        <p:tgtEl>
                                          <p:spTgt spid="154"/>
                                        </p:tgtEl>
                                        <p:attrNameLst>
                                          <p:attrName>style.rotation</p:attrName>
                                        </p:attrNameLst>
                                      </p:cBhvr>
                                      <p:tavLst>
                                        <p:tav tm="0">
                                          <p:val>
                                            <p:fltVal val="360"/>
                                          </p:val>
                                        </p:tav>
                                        <p:tav tm="100000">
                                          <p:val>
                                            <p:fltVal val="0"/>
                                          </p:val>
                                        </p:tav>
                                      </p:tavLst>
                                    </p:anim>
                                    <p:animEffect transition="in" filter="fade">
                                      <p:cBhvr>
                                        <p:cTn id="31" dur="500"/>
                                        <p:tgtEl>
                                          <p:spTgt spid="154"/>
                                        </p:tgtEl>
                                      </p:cBhvr>
                                    </p:animEffect>
                                  </p:childTnLst>
                                </p:cTn>
                              </p:par>
                            </p:childTnLst>
                          </p:cTn>
                        </p:par>
                        <p:par>
                          <p:cTn id="32" fill="hold">
                            <p:stCondLst>
                              <p:cond delay="2799"/>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52"/>
                                        </p:tgtEl>
                                        <p:attrNameLst>
                                          <p:attrName>style.visibility</p:attrName>
                                        </p:attrNameLst>
                                      </p:cBhvr>
                                      <p:to>
                                        <p:strVal val="visible"/>
                                      </p:to>
                                    </p:set>
                                    <p:anim calcmode="lin" valueType="num">
                                      <p:cBhvr>
                                        <p:cTn id="35" dur="500" fill="hold"/>
                                        <p:tgtEl>
                                          <p:spTgt spid="152"/>
                                        </p:tgtEl>
                                        <p:attrNameLst>
                                          <p:attrName>ppt_w</p:attrName>
                                        </p:attrNameLst>
                                      </p:cBhvr>
                                      <p:tavLst>
                                        <p:tav tm="0">
                                          <p:val>
                                            <p:fltVal val="0"/>
                                          </p:val>
                                        </p:tav>
                                        <p:tav tm="100000">
                                          <p:val>
                                            <p:strVal val="#ppt_w"/>
                                          </p:val>
                                        </p:tav>
                                      </p:tavLst>
                                    </p:anim>
                                    <p:anim calcmode="lin" valueType="num">
                                      <p:cBhvr>
                                        <p:cTn id="36" dur="500" fill="hold"/>
                                        <p:tgtEl>
                                          <p:spTgt spid="152"/>
                                        </p:tgtEl>
                                        <p:attrNameLst>
                                          <p:attrName>ppt_h</p:attrName>
                                        </p:attrNameLst>
                                      </p:cBhvr>
                                      <p:tavLst>
                                        <p:tav tm="0">
                                          <p:val>
                                            <p:fltVal val="0"/>
                                          </p:val>
                                        </p:tav>
                                        <p:tav tm="100000">
                                          <p:val>
                                            <p:strVal val="#ppt_h"/>
                                          </p:val>
                                        </p:tav>
                                      </p:tavLst>
                                    </p:anim>
                                    <p:animEffect transition="in" filter="fade">
                                      <p:cBhvr>
                                        <p:cTn id="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ldLvl="0" animBg="1"/>
      <p:bldP spid="124" grpId="0"/>
      <p:bldP spid="133" grpId="0" bldLvl="0" animBg="1"/>
      <p:bldP spid="151" grpId="0" bldLvl="0" animBg="1"/>
      <p:bldP spid="152" grpId="0"/>
      <p:bldP spid="15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导入活动：检视就业意向</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770255" y="1344295"/>
            <a:ext cx="4422140" cy="5015865"/>
          </a:xfrm>
          <a:prstGeom prst="rect">
            <a:avLst/>
          </a:prstGeom>
          <a:noFill/>
        </p:spPr>
        <p:txBody>
          <a:bodyPr wrap="square" rtlCol="0">
            <a:spAutoFit/>
          </a:bodyPr>
          <a:p>
            <a:pPr marL="285750" indent="-285750">
              <a:lnSpc>
                <a:spcPct val="200000"/>
              </a:lnSpc>
              <a:buFont typeface="Wingdings" panose="05000000000000000000" charset="0"/>
              <a:buChar char="l"/>
            </a:pPr>
            <a:r>
              <a:rPr lang="zh-CN" altLang="en-US" sz="1600">
                <a:latin typeface="思源黑体 Normal" panose="020B0400000000000000" charset="-122"/>
                <a:ea typeface="思源黑体 Normal" panose="020B0400000000000000" charset="-122"/>
                <a:cs typeface="思源黑体 Normal" panose="020B0400000000000000" charset="-122"/>
              </a:rPr>
              <a:t>我的人生，为了什么？</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marL="285750" indent="-285750">
              <a:lnSpc>
                <a:spcPct val="200000"/>
              </a:lnSpc>
              <a:buFont typeface="Wingdings" panose="05000000000000000000" charset="0"/>
              <a:buChar char="l"/>
            </a:pPr>
            <a:r>
              <a:rPr lang="zh-CN" altLang="en-US" sz="1600">
                <a:latin typeface="思源黑体 Normal" panose="020B0400000000000000" charset="-122"/>
                <a:ea typeface="思源黑体 Normal" panose="020B0400000000000000" charset="-122"/>
                <a:cs typeface="思源黑体 Normal" panose="020B0400000000000000" charset="-122"/>
              </a:rPr>
              <a:t>我内心渴望过怎样的生活？</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marL="285750" indent="-285750">
              <a:lnSpc>
                <a:spcPct val="200000"/>
              </a:lnSpc>
              <a:buFont typeface="Wingdings" panose="05000000000000000000" charset="0"/>
              <a:buChar char="l"/>
            </a:pPr>
            <a:r>
              <a:rPr lang="zh-CN" altLang="en-US" sz="1600">
                <a:latin typeface="思源黑体 Normal" panose="020B0400000000000000" charset="-122"/>
                <a:ea typeface="思源黑体 Normal" panose="020B0400000000000000" charset="-122"/>
                <a:cs typeface="思源黑体 Normal" panose="020B0400000000000000" charset="-122"/>
              </a:rPr>
              <a:t>我想成为怎样的人？</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marL="285750" indent="-285750">
              <a:lnSpc>
                <a:spcPct val="200000"/>
              </a:lnSpc>
              <a:buFont typeface="Wingdings" panose="05000000000000000000" charset="0"/>
              <a:buChar char="l"/>
            </a:pPr>
            <a:r>
              <a:rPr lang="zh-CN" altLang="en-US" sz="1600">
                <a:latin typeface="思源黑体 Normal" panose="020B0400000000000000" charset="-122"/>
                <a:ea typeface="思源黑体 Normal" panose="020B0400000000000000" charset="-122"/>
                <a:cs typeface="思源黑体 Normal" panose="020B0400000000000000" charset="-122"/>
              </a:rPr>
              <a:t>我喜欢做什么样的事？</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marL="285750" indent="-285750">
              <a:lnSpc>
                <a:spcPct val="200000"/>
              </a:lnSpc>
              <a:buFont typeface="Wingdings" panose="05000000000000000000" charset="0"/>
              <a:buChar char="l"/>
            </a:pPr>
            <a:r>
              <a:rPr lang="zh-CN" altLang="en-US" sz="1600">
                <a:latin typeface="思源黑体 Normal" panose="020B0400000000000000" charset="-122"/>
                <a:ea typeface="思源黑体 Normal" panose="020B0400000000000000" charset="-122"/>
                <a:cs typeface="思源黑体 Normal" panose="020B0400000000000000" charset="-122"/>
              </a:rPr>
              <a:t>我能做到最好的事。</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marL="285750" indent="-285750">
              <a:lnSpc>
                <a:spcPct val="200000"/>
              </a:lnSpc>
              <a:buFont typeface="Wingdings" panose="05000000000000000000" charset="0"/>
              <a:buChar char="l"/>
            </a:pPr>
            <a:r>
              <a:rPr lang="zh-CN" altLang="en-US" sz="1600">
                <a:latin typeface="思源黑体 Normal" panose="020B0400000000000000" charset="-122"/>
                <a:ea typeface="思源黑体 Normal" panose="020B0400000000000000" charset="-122"/>
                <a:cs typeface="思源黑体 Normal" panose="020B0400000000000000" charset="-122"/>
              </a:rPr>
              <a:t>我认为最有用、最重要的事。</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marL="285750" indent="-285750">
              <a:lnSpc>
                <a:spcPct val="200000"/>
              </a:lnSpc>
              <a:buFont typeface="Wingdings" panose="05000000000000000000" charset="0"/>
              <a:buChar char="l"/>
            </a:pPr>
            <a:r>
              <a:rPr lang="zh-CN" altLang="en-US" sz="1600">
                <a:latin typeface="思源黑体 Normal" panose="020B0400000000000000" charset="-122"/>
                <a:ea typeface="思源黑体 Normal" panose="020B0400000000000000" charset="-122"/>
                <a:cs typeface="思源黑体 Normal" panose="020B0400000000000000" charset="-122"/>
              </a:rPr>
              <a:t>我适合做哪些事？</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marL="285750" indent="-285750">
              <a:lnSpc>
                <a:spcPct val="200000"/>
              </a:lnSpc>
              <a:buFont typeface="Wingdings" panose="05000000000000000000" charset="0"/>
              <a:buChar char="l"/>
            </a:pPr>
            <a:r>
              <a:rPr lang="zh-CN" altLang="en-US" sz="1600">
                <a:latin typeface="思源黑体 Normal" panose="020B0400000000000000" charset="-122"/>
                <a:ea typeface="思源黑体 Normal" panose="020B0400000000000000" charset="-122"/>
                <a:cs typeface="思源黑体 Normal" panose="020B0400000000000000" charset="-122"/>
              </a:rPr>
              <a:t>我所拥有的资源支持我做什么事？</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marL="285750" indent="-285750">
              <a:lnSpc>
                <a:spcPct val="200000"/>
              </a:lnSpc>
              <a:buFont typeface="Wingdings" panose="05000000000000000000" charset="0"/>
              <a:buChar char="l"/>
            </a:pPr>
            <a:r>
              <a:rPr lang="zh-CN" altLang="en-US" sz="1600">
                <a:latin typeface="思源黑体 Normal" panose="020B0400000000000000" charset="-122"/>
                <a:ea typeface="思源黑体 Normal" panose="020B0400000000000000" charset="-122"/>
                <a:cs typeface="思源黑体 Normal" panose="020B0400000000000000" charset="-122"/>
              </a:rPr>
              <a:t>我了解的就业途径和方法。</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marL="285750" indent="-285750">
              <a:lnSpc>
                <a:spcPct val="200000"/>
              </a:lnSpc>
              <a:buFont typeface="Wingdings" panose="05000000000000000000" charset="0"/>
              <a:buChar char="l"/>
            </a:pPr>
            <a:r>
              <a:rPr lang="zh-CN" altLang="en-US" sz="1600">
                <a:latin typeface="思源黑体 Normal" panose="020B0400000000000000" charset="-122"/>
                <a:ea typeface="思源黑体 Normal" panose="020B0400000000000000" charset="-122"/>
                <a:cs typeface="思源黑体 Normal" panose="020B0400000000000000" charset="-122"/>
              </a:rPr>
              <a:t>我选择的就业方向发展潜力如何？</a:t>
            </a:r>
            <a:endParaRPr lang="zh-CN" altLang="en-US" sz="1600">
              <a:latin typeface="思源黑体 Normal" panose="020B0400000000000000" charset="-122"/>
              <a:ea typeface="思源黑体 Normal" panose="020B0400000000000000" charset="-122"/>
              <a:cs typeface="思源黑体 Normal" panose="020B0400000000000000" charset="-122"/>
            </a:endParaRPr>
          </a:p>
        </p:txBody>
      </p:sp>
      <p:sp>
        <p:nvSpPr>
          <p:cNvPr id="5" name="文本框 4"/>
          <p:cNvSpPr txBox="1"/>
          <p:nvPr/>
        </p:nvSpPr>
        <p:spPr>
          <a:xfrm>
            <a:off x="6264275" y="1344295"/>
            <a:ext cx="4443095" cy="5015865"/>
          </a:xfrm>
          <a:prstGeom prst="rect">
            <a:avLst/>
          </a:prstGeom>
          <a:noFill/>
        </p:spPr>
        <p:txBody>
          <a:bodyPr wrap="square" rtlCol="0">
            <a:spAutoFit/>
          </a:bodyPr>
          <a:p>
            <a:pPr indent="0">
              <a:lnSpc>
                <a:spcPct val="200000"/>
              </a:lnSpc>
              <a:buNone/>
            </a:pPr>
            <a:r>
              <a:rPr lang="zh-CN" altLang="en-US" sz="1600">
                <a:latin typeface="思源黑体 Normal" panose="020B0400000000000000" charset="-122"/>
                <a:ea typeface="思源黑体 Normal" panose="020B0400000000000000" charset="-122"/>
                <a:cs typeface="思源黑体 Normal" panose="020B0400000000000000" charset="-122"/>
              </a:rPr>
              <a:t>就业意向与人生信仰是否方向一致？</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indent="0">
              <a:lnSpc>
                <a:spcPct val="200000"/>
              </a:lnSpc>
              <a:buNone/>
            </a:pPr>
            <a:r>
              <a:rPr lang="zh-CN" altLang="en-US" sz="1600">
                <a:latin typeface="思源黑体 Normal" panose="020B0400000000000000" charset="-122"/>
                <a:ea typeface="思源黑体 Normal" panose="020B0400000000000000" charset="-122"/>
                <a:cs typeface="思源黑体 Normal" panose="020B0400000000000000" charset="-122"/>
              </a:rPr>
              <a:t>就业意向与生活态度是否匹配？</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indent="0">
              <a:lnSpc>
                <a:spcPct val="200000"/>
              </a:lnSpc>
              <a:buNone/>
            </a:pPr>
            <a:r>
              <a:rPr lang="zh-CN" altLang="en-US" sz="1600">
                <a:latin typeface="思源黑体 Normal" panose="020B0400000000000000" charset="-122"/>
                <a:ea typeface="思源黑体 Normal" panose="020B0400000000000000" charset="-122"/>
                <a:cs typeface="思源黑体 Normal" panose="020B0400000000000000" charset="-122"/>
              </a:rPr>
              <a:t>就业意向与人生发展终极目标是否相符？</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indent="0">
              <a:lnSpc>
                <a:spcPct val="200000"/>
              </a:lnSpc>
              <a:buNone/>
            </a:pPr>
            <a:r>
              <a:rPr lang="zh-CN" altLang="en-US" sz="1600">
                <a:latin typeface="思源黑体 Normal" panose="020B0400000000000000" charset="-122"/>
                <a:ea typeface="思源黑体 Normal" panose="020B0400000000000000" charset="-122"/>
                <a:cs typeface="思源黑体 Normal" panose="020B0400000000000000" charset="-122"/>
              </a:rPr>
              <a:t>就业意向与职业兴趣是否相悖？</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indent="0">
              <a:lnSpc>
                <a:spcPct val="200000"/>
              </a:lnSpc>
              <a:buNone/>
            </a:pPr>
            <a:r>
              <a:rPr lang="zh-CN" altLang="en-US" sz="1600">
                <a:latin typeface="思源黑体 Normal" panose="020B0400000000000000" charset="-122"/>
                <a:ea typeface="思源黑体 Normal" panose="020B0400000000000000" charset="-122"/>
                <a:cs typeface="思源黑体 Normal" panose="020B0400000000000000" charset="-122"/>
              </a:rPr>
              <a:t>就业意向与职业优势能力是否匹配？</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indent="0">
              <a:lnSpc>
                <a:spcPct val="200000"/>
              </a:lnSpc>
              <a:buNone/>
            </a:pPr>
            <a:r>
              <a:rPr lang="zh-CN" altLang="en-US" sz="1600">
                <a:latin typeface="思源黑体 Normal" panose="020B0400000000000000" charset="-122"/>
                <a:ea typeface="思源黑体 Normal" panose="020B0400000000000000" charset="-122"/>
                <a:cs typeface="思源黑体 Normal" panose="020B0400000000000000" charset="-122"/>
              </a:rPr>
              <a:t>就业意向与职业价值观是否吻合？</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indent="0">
              <a:lnSpc>
                <a:spcPct val="200000"/>
              </a:lnSpc>
              <a:buNone/>
            </a:pPr>
            <a:r>
              <a:rPr lang="zh-CN" altLang="en-US" sz="1600">
                <a:latin typeface="思源黑体 Normal" panose="020B0400000000000000" charset="-122"/>
                <a:ea typeface="思源黑体 Normal" panose="020B0400000000000000" charset="-122"/>
                <a:cs typeface="思源黑体 Normal" panose="020B0400000000000000" charset="-122"/>
              </a:rPr>
              <a:t>就业意向与性格特质是否适合？</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indent="0">
              <a:lnSpc>
                <a:spcPct val="200000"/>
              </a:lnSpc>
              <a:buNone/>
            </a:pPr>
            <a:r>
              <a:rPr lang="zh-CN" altLang="en-US" sz="1600">
                <a:latin typeface="思源黑体 Normal" panose="020B0400000000000000" charset="-122"/>
                <a:ea typeface="思源黑体 Normal" panose="020B0400000000000000" charset="-122"/>
                <a:cs typeface="思源黑体 Normal" panose="020B0400000000000000" charset="-122"/>
              </a:rPr>
              <a:t>就业意向与支持系统是否匹配？</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indent="0">
              <a:lnSpc>
                <a:spcPct val="200000"/>
              </a:lnSpc>
              <a:buNone/>
            </a:pPr>
            <a:r>
              <a:rPr lang="zh-CN" altLang="en-US" sz="1600">
                <a:latin typeface="思源黑体 Normal" panose="020B0400000000000000" charset="-122"/>
                <a:ea typeface="思源黑体 Normal" panose="020B0400000000000000" charset="-122"/>
                <a:cs typeface="思源黑体 Normal" panose="020B0400000000000000" charset="-122"/>
              </a:rPr>
              <a:t>就业目标实现可能性？</a:t>
            </a:r>
            <a:endParaRPr lang="zh-CN" altLang="en-US" sz="1600">
              <a:latin typeface="思源黑体 Normal" panose="020B0400000000000000" charset="-122"/>
              <a:ea typeface="思源黑体 Normal" panose="020B0400000000000000" charset="-122"/>
              <a:cs typeface="思源黑体 Normal" panose="020B0400000000000000" charset="-122"/>
            </a:endParaRPr>
          </a:p>
          <a:p>
            <a:pPr indent="0">
              <a:lnSpc>
                <a:spcPct val="200000"/>
              </a:lnSpc>
              <a:buNone/>
            </a:pPr>
            <a:r>
              <a:rPr lang="zh-CN" altLang="en-US" sz="1600">
                <a:latin typeface="思源黑体 Normal" panose="020B0400000000000000" charset="-122"/>
                <a:ea typeface="思源黑体 Normal" panose="020B0400000000000000" charset="-122"/>
                <a:cs typeface="思源黑体 Normal" panose="020B0400000000000000" charset="-122"/>
              </a:rPr>
              <a:t>就业意向的大方向是否正确？</a:t>
            </a:r>
            <a:endParaRPr lang="zh-CN" altLang="en-US" sz="1600">
              <a:latin typeface="思源黑体 Normal" panose="020B0400000000000000" charset="-122"/>
              <a:ea typeface="思源黑体 Normal" panose="020B0400000000000000" charset="-122"/>
              <a:cs typeface="思源黑体 Normal" panose="020B0400000000000000" charset="-122"/>
            </a:endParaRPr>
          </a:p>
        </p:txBody>
      </p:sp>
      <p:grpSp>
        <p:nvGrpSpPr>
          <p:cNvPr id="20" name="组合 19"/>
          <p:cNvGrpSpPr/>
          <p:nvPr/>
        </p:nvGrpSpPr>
        <p:grpSpPr>
          <a:xfrm>
            <a:off x="10461625" y="1608455"/>
            <a:ext cx="898525" cy="288290"/>
            <a:chOff x="16475" y="2533"/>
            <a:chExt cx="1415" cy="454"/>
          </a:xfrm>
        </p:grpSpPr>
        <p:pic>
          <p:nvPicPr>
            <p:cNvPr id="6" name="图片 5" descr="343435383133323b333634343739313bb6d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75" y="2533"/>
              <a:ext cx="454" cy="454"/>
            </a:xfrm>
            <a:prstGeom prst="rect">
              <a:avLst/>
            </a:prstGeom>
          </p:spPr>
        </p:pic>
        <p:pic>
          <p:nvPicPr>
            <p:cNvPr id="7" name="图片 6" descr="343435383133323b333634353634313bb4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36" y="2533"/>
              <a:ext cx="454" cy="454"/>
            </a:xfrm>
            <a:prstGeom prst="rect">
              <a:avLst/>
            </a:prstGeom>
          </p:spPr>
        </p:pic>
      </p:grpSp>
      <p:cxnSp>
        <p:nvCxnSpPr>
          <p:cNvPr id="8" name="直接箭头连接符 7"/>
          <p:cNvCxnSpPr/>
          <p:nvPr/>
        </p:nvCxnSpPr>
        <p:spPr>
          <a:xfrm>
            <a:off x="4796790" y="1729740"/>
            <a:ext cx="102489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796790" y="2219325"/>
            <a:ext cx="102489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796790" y="2708910"/>
            <a:ext cx="102489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796790" y="3198495"/>
            <a:ext cx="102489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796790" y="3688080"/>
            <a:ext cx="102489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796790" y="4177665"/>
            <a:ext cx="102489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796790" y="4667250"/>
            <a:ext cx="102489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796790" y="5156835"/>
            <a:ext cx="102489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4796790" y="5646420"/>
            <a:ext cx="102489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796790" y="6136005"/>
            <a:ext cx="102489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0461625" y="2091055"/>
            <a:ext cx="898525" cy="288290"/>
            <a:chOff x="16475" y="2533"/>
            <a:chExt cx="1415" cy="454"/>
          </a:xfrm>
        </p:grpSpPr>
        <p:pic>
          <p:nvPicPr>
            <p:cNvPr id="22" name="图片 21" descr="343435383133323b333634343739313bb6d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75" y="2533"/>
              <a:ext cx="454" cy="454"/>
            </a:xfrm>
            <a:prstGeom prst="rect">
              <a:avLst/>
            </a:prstGeom>
          </p:spPr>
        </p:pic>
        <p:pic>
          <p:nvPicPr>
            <p:cNvPr id="23" name="图片 22" descr="343435383133323b333634353634313bb4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36" y="2533"/>
              <a:ext cx="454" cy="454"/>
            </a:xfrm>
            <a:prstGeom prst="rect">
              <a:avLst/>
            </a:prstGeom>
          </p:spPr>
        </p:pic>
      </p:grpSp>
      <p:grpSp>
        <p:nvGrpSpPr>
          <p:cNvPr id="24" name="组合 23"/>
          <p:cNvGrpSpPr/>
          <p:nvPr/>
        </p:nvGrpSpPr>
        <p:grpSpPr>
          <a:xfrm>
            <a:off x="10461625" y="2573655"/>
            <a:ext cx="898525" cy="288290"/>
            <a:chOff x="16475" y="2533"/>
            <a:chExt cx="1415" cy="454"/>
          </a:xfrm>
        </p:grpSpPr>
        <p:pic>
          <p:nvPicPr>
            <p:cNvPr id="25" name="图片 24" descr="343435383133323b333634343739313bb6d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75" y="2533"/>
              <a:ext cx="454" cy="454"/>
            </a:xfrm>
            <a:prstGeom prst="rect">
              <a:avLst/>
            </a:prstGeom>
          </p:spPr>
        </p:pic>
        <p:pic>
          <p:nvPicPr>
            <p:cNvPr id="26" name="图片 25" descr="343435383133323b333634353634313bb4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36" y="2533"/>
              <a:ext cx="454" cy="454"/>
            </a:xfrm>
            <a:prstGeom prst="rect">
              <a:avLst/>
            </a:prstGeom>
          </p:spPr>
        </p:pic>
      </p:grpSp>
      <p:grpSp>
        <p:nvGrpSpPr>
          <p:cNvPr id="27" name="组合 26"/>
          <p:cNvGrpSpPr/>
          <p:nvPr/>
        </p:nvGrpSpPr>
        <p:grpSpPr>
          <a:xfrm>
            <a:off x="10461625" y="3056255"/>
            <a:ext cx="898525" cy="288290"/>
            <a:chOff x="16475" y="2533"/>
            <a:chExt cx="1415" cy="454"/>
          </a:xfrm>
        </p:grpSpPr>
        <p:pic>
          <p:nvPicPr>
            <p:cNvPr id="28" name="图片 27" descr="343435383133323b333634343739313bb6d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75" y="2533"/>
              <a:ext cx="454" cy="454"/>
            </a:xfrm>
            <a:prstGeom prst="rect">
              <a:avLst/>
            </a:prstGeom>
          </p:spPr>
        </p:pic>
        <p:pic>
          <p:nvPicPr>
            <p:cNvPr id="29" name="图片 28" descr="343435383133323b333634353634313bb4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36" y="2533"/>
              <a:ext cx="454" cy="454"/>
            </a:xfrm>
            <a:prstGeom prst="rect">
              <a:avLst/>
            </a:prstGeom>
          </p:spPr>
        </p:pic>
      </p:grpSp>
      <p:grpSp>
        <p:nvGrpSpPr>
          <p:cNvPr id="30" name="组合 29"/>
          <p:cNvGrpSpPr/>
          <p:nvPr/>
        </p:nvGrpSpPr>
        <p:grpSpPr>
          <a:xfrm>
            <a:off x="10461625" y="3538855"/>
            <a:ext cx="898525" cy="288290"/>
            <a:chOff x="16475" y="2533"/>
            <a:chExt cx="1415" cy="454"/>
          </a:xfrm>
        </p:grpSpPr>
        <p:pic>
          <p:nvPicPr>
            <p:cNvPr id="31" name="图片 30" descr="343435383133323b333634343739313bb6d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75" y="2533"/>
              <a:ext cx="454" cy="454"/>
            </a:xfrm>
            <a:prstGeom prst="rect">
              <a:avLst/>
            </a:prstGeom>
          </p:spPr>
        </p:pic>
        <p:pic>
          <p:nvPicPr>
            <p:cNvPr id="32" name="图片 31" descr="343435383133323b333634353634313bb4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36" y="2533"/>
              <a:ext cx="454" cy="454"/>
            </a:xfrm>
            <a:prstGeom prst="rect">
              <a:avLst/>
            </a:prstGeom>
          </p:spPr>
        </p:pic>
      </p:grpSp>
      <p:grpSp>
        <p:nvGrpSpPr>
          <p:cNvPr id="33" name="组合 32"/>
          <p:cNvGrpSpPr/>
          <p:nvPr/>
        </p:nvGrpSpPr>
        <p:grpSpPr>
          <a:xfrm>
            <a:off x="10461625" y="4021455"/>
            <a:ext cx="898525" cy="288290"/>
            <a:chOff x="16475" y="2533"/>
            <a:chExt cx="1415" cy="454"/>
          </a:xfrm>
        </p:grpSpPr>
        <p:pic>
          <p:nvPicPr>
            <p:cNvPr id="34" name="图片 33" descr="343435383133323b333634343739313bb6d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75" y="2533"/>
              <a:ext cx="454" cy="454"/>
            </a:xfrm>
            <a:prstGeom prst="rect">
              <a:avLst/>
            </a:prstGeom>
          </p:spPr>
        </p:pic>
        <p:pic>
          <p:nvPicPr>
            <p:cNvPr id="35" name="图片 34" descr="343435383133323b333634353634313bb4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36" y="2533"/>
              <a:ext cx="454" cy="454"/>
            </a:xfrm>
            <a:prstGeom prst="rect">
              <a:avLst/>
            </a:prstGeom>
          </p:spPr>
        </p:pic>
      </p:grpSp>
      <p:grpSp>
        <p:nvGrpSpPr>
          <p:cNvPr id="36" name="组合 35"/>
          <p:cNvGrpSpPr/>
          <p:nvPr/>
        </p:nvGrpSpPr>
        <p:grpSpPr>
          <a:xfrm>
            <a:off x="10461625" y="4504055"/>
            <a:ext cx="898525" cy="288290"/>
            <a:chOff x="16475" y="2533"/>
            <a:chExt cx="1415" cy="454"/>
          </a:xfrm>
        </p:grpSpPr>
        <p:pic>
          <p:nvPicPr>
            <p:cNvPr id="37" name="图片 36" descr="343435383133323b333634343739313bb6d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75" y="2533"/>
              <a:ext cx="454" cy="454"/>
            </a:xfrm>
            <a:prstGeom prst="rect">
              <a:avLst/>
            </a:prstGeom>
          </p:spPr>
        </p:pic>
        <p:pic>
          <p:nvPicPr>
            <p:cNvPr id="38" name="图片 37" descr="343435383133323b333634353634313bb4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36" y="2533"/>
              <a:ext cx="454" cy="454"/>
            </a:xfrm>
            <a:prstGeom prst="rect">
              <a:avLst/>
            </a:prstGeom>
          </p:spPr>
        </p:pic>
      </p:grpSp>
      <p:grpSp>
        <p:nvGrpSpPr>
          <p:cNvPr id="39" name="组合 38"/>
          <p:cNvGrpSpPr/>
          <p:nvPr/>
        </p:nvGrpSpPr>
        <p:grpSpPr>
          <a:xfrm>
            <a:off x="10461625" y="4986655"/>
            <a:ext cx="898525" cy="288290"/>
            <a:chOff x="16475" y="2533"/>
            <a:chExt cx="1415" cy="454"/>
          </a:xfrm>
        </p:grpSpPr>
        <p:pic>
          <p:nvPicPr>
            <p:cNvPr id="40" name="图片 39" descr="343435383133323b333634343739313bb6d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75" y="2533"/>
              <a:ext cx="454" cy="454"/>
            </a:xfrm>
            <a:prstGeom prst="rect">
              <a:avLst/>
            </a:prstGeom>
          </p:spPr>
        </p:pic>
        <p:pic>
          <p:nvPicPr>
            <p:cNvPr id="41" name="图片 40" descr="343435383133323b333634353634313bb4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36" y="2533"/>
              <a:ext cx="454" cy="454"/>
            </a:xfrm>
            <a:prstGeom prst="rect">
              <a:avLst/>
            </a:prstGeom>
          </p:spPr>
        </p:pic>
      </p:grpSp>
      <p:grpSp>
        <p:nvGrpSpPr>
          <p:cNvPr id="42" name="组合 41"/>
          <p:cNvGrpSpPr/>
          <p:nvPr/>
        </p:nvGrpSpPr>
        <p:grpSpPr>
          <a:xfrm>
            <a:off x="10461625" y="5469255"/>
            <a:ext cx="898525" cy="288290"/>
            <a:chOff x="16475" y="2533"/>
            <a:chExt cx="1415" cy="454"/>
          </a:xfrm>
        </p:grpSpPr>
        <p:pic>
          <p:nvPicPr>
            <p:cNvPr id="43" name="图片 42" descr="343435383133323b333634343739313bb6d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75" y="2533"/>
              <a:ext cx="454" cy="454"/>
            </a:xfrm>
            <a:prstGeom prst="rect">
              <a:avLst/>
            </a:prstGeom>
          </p:spPr>
        </p:pic>
        <p:pic>
          <p:nvPicPr>
            <p:cNvPr id="44" name="图片 43" descr="343435383133323b333634353634313bb4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36" y="2533"/>
              <a:ext cx="454" cy="454"/>
            </a:xfrm>
            <a:prstGeom prst="rect">
              <a:avLst/>
            </a:prstGeom>
          </p:spPr>
        </p:pic>
      </p:grpSp>
      <p:grpSp>
        <p:nvGrpSpPr>
          <p:cNvPr id="45" name="组合 44"/>
          <p:cNvGrpSpPr/>
          <p:nvPr/>
        </p:nvGrpSpPr>
        <p:grpSpPr>
          <a:xfrm>
            <a:off x="10461625" y="5951855"/>
            <a:ext cx="898525" cy="288290"/>
            <a:chOff x="16475" y="2533"/>
            <a:chExt cx="1415" cy="454"/>
          </a:xfrm>
        </p:grpSpPr>
        <p:pic>
          <p:nvPicPr>
            <p:cNvPr id="46" name="图片 45" descr="343435383133323b333634343739313bb6d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75" y="2533"/>
              <a:ext cx="454" cy="454"/>
            </a:xfrm>
            <a:prstGeom prst="rect">
              <a:avLst/>
            </a:prstGeom>
          </p:spPr>
        </p:pic>
        <p:pic>
          <p:nvPicPr>
            <p:cNvPr id="47" name="图片 46" descr="343435383133323b333634353634313bb4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36" y="2533"/>
              <a:ext cx="454" cy="454"/>
            </a:xfrm>
            <a:prstGeom prst="rect">
              <a:avLst/>
            </a:prstGeom>
          </p:spPr>
        </p:pic>
      </p:grpSp>
    </p:spTree>
    <p:custDataLst>
      <p:tags r:id="rId6"/>
    </p:custData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01</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5816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就业信息的搜集</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541135" cy="460375"/>
          </a:xfrm>
          <a:prstGeom prst="rect">
            <a:avLst/>
          </a:prstGeom>
          <a:noFill/>
        </p:spPr>
        <p:txBody>
          <a:bodyPr wrap="square" rtlCol="0">
            <a:spAutoFit/>
            <a:scene3d>
              <a:camera prst="orthographicFront"/>
              <a:lightRig rig="threePt" dir="t"/>
            </a:scene3d>
            <a:sp3d contourW="12700"/>
          </a:bodyPr>
          <a:p>
            <a:r>
              <a:rPr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案例故事</a:t>
            </a:r>
            <a:r>
              <a:rPr 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a:t>
            </a:r>
            <a:r>
              <a:rPr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重视信息，让职业发展事半功倍</a:t>
            </a:r>
            <a:endParaRPr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831215" y="1949450"/>
            <a:ext cx="6261735" cy="3300095"/>
          </a:xfrm>
          <a:prstGeom prst="rect">
            <a:avLst/>
          </a:prstGeom>
          <a:noFill/>
        </p:spPr>
        <p:txBody>
          <a:bodyPr wrap="square" rtlCol="0">
            <a:spAutoFit/>
          </a:bodyPr>
          <a:p>
            <a:pPr marL="285750" indent="-285750" algn="just">
              <a:lnSpc>
                <a:spcPct val="150000"/>
              </a:lnSpc>
              <a:buFont typeface="Wingdings" panose="05000000000000000000" charset="0"/>
              <a:buChar char="l"/>
            </a:pPr>
            <a:r>
              <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人物介绍：马志，现供职于某机械行业研究所。</a:t>
            </a:r>
            <a:endPar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50000"/>
              </a:lnSpc>
              <a:buFont typeface="Wingdings" panose="05000000000000000000" charset="0"/>
              <a:buChar char="l"/>
            </a:pPr>
            <a:endPar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50000"/>
              </a:lnSpc>
              <a:buFont typeface="Wingdings" panose="05000000000000000000" charset="0"/>
              <a:buChar char="l"/>
            </a:pPr>
            <a:r>
              <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就业经历：初入职场时并不顺利，在总结问题后，</a:t>
            </a:r>
            <a:r>
              <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马志</a:t>
            </a:r>
            <a:r>
              <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认真</a:t>
            </a:r>
            <a:r>
              <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地</a:t>
            </a:r>
            <a:r>
              <a:rPr lang="zh-CN" altLang="en-US" b="1" spc="100">
                <a:solidFill>
                  <a:srgbClr val="C00000"/>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进行了自我分析</a:t>
            </a:r>
            <a:r>
              <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，然后结合</a:t>
            </a:r>
            <a:r>
              <a:rPr lang="zh-CN" altLang="en-US" b="1" spc="100">
                <a:solidFill>
                  <a:srgbClr val="C00000"/>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职业定位</a:t>
            </a:r>
            <a:r>
              <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积极地</a:t>
            </a:r>
            <a:r>
              <a:rPr lang="zh-CN" altLang="en-US" b="1" spc="100">
                <a:solidFill>
                  <a:srgbClr val="C00000"/>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搜集就业信息</a:t>
            </a:r>
            <a:r>
              <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lang="zh-CN" altLang="en-US" b="1" spc="100">
                <a:solidFill>
                  <a:srgbClr val="C00000"/>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有针对性地投递简历</a:t>
            </a:r>
            <a:r>
              <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，最后成功就业。</a:t>
            </a:r>
            <a:endPar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50000"/>
              </a:lnSpc>
              <a:buFont typeface="Wingdings" panose="05000000000000000000" charset="0"/>
              <a:buChar char="l"/>
            </a:pPr>
            <a:endPar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150000"/>
              </a:lnSpc>
              <a:buFont typeface="Wingdings" panose="05000000000000000000" charset="0"/>
              <a:buChar char="l"/>
            </a:pPr>
            <a:r>
              <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案例启示：</a:t>
            </a:r>
            <a:r>
              <a:rPr lang="zh-CN" altLang="en-US" b="1" spc="100">
                <a:solidFill>
                  <a:srgbClr val="C00000"/>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机会总是垂青于有准备的人</a:t>
            </a:r>
            <a:r>
              <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，在校期间要关注职业信息，有针对性地提升自己的能力。</a:t>
            </a:r>
            <a:endParaRPr lang="zh-CN" altLang="en-US" sz="1700" spc="10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pic>
        <p:nvPicPr>
          <p:cNvPr id="5" name="图片 4" descr="千库网_卡通招聘成功人物插画_元素编号11892209 (1)"/>
          <p:cNvPicPr>
            <a:picLocks noChangeAspect="1"/>
          </p:cNvPicPr>
          <p:nvPr/>
        </p:nvPicPr>
        <p:blipFill>
          <a:blip r:embed="rId2"/>
          <a:stretch>
            <a:fillRect/>
          </a:stretch>
        </p:blipFill>
        <p:spPr>
          <a:xfrm flipH="1">
            <a:off x="7006590" y="1555115"/>
            <a:ext cx="5036185" cy="5036185"/>
          </a:xfrm>
          <a:prstGeom prst="rect">
            <a:avLst/>
          </a:prstGeom>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什么是就业信息</a:t>
            </a:r>
            <a:r>
              <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a:t>
            </a:r>
            <a:endParaRPr lang="en-US" alt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24" name="îṩḷídê"/>
          <p:cNvSpPr/>
          <p:nvPr/>
        </p:nvSpPr>
        <p:spPr>
          <a:xfrm>
            <a:off x="7961630" y="4300220"/>
            <a:ext cx="775970" cy="387985"/>
          </a:xfrm>
          <a:custGeom>
            <a:avLst/>
            <a:gdLst>
              <a:gd name="connsiteX0" fmla="*/ 244405 w 1140588"/>
              <a:gd name="connsiteY0" fmla="*/ 570247 h 570246"/>
              <a:gd name="connsiteX1" fmla="*/ 896183 w 1140588"/>
              <a:gd name="connsiteY1" fmla="*/ 570247 h 570246"/>
              <a:gd name="connsiteX2" fmla="*/ 1140588 w 1140588"/>
              <a:gd name="connsiteY2" fmla="*/ 325842 h 570246"/>
              <a:gd name="connsiteX3" fmla="*/ 1140588 w 1140588"/>
              <a:gd name="connsiteY3" fmla="*/ 0 h 570246"/>
              <a:gd name="connsiteX4" fmla="*/ 0 w 1140588"/>
              <a:gd name="connsiteY4" fmla="*/ 0 h 570246"/>
              <a:gd name="connsiteX5" fmla="*/ 0 w 1140588"/>
              <a:gd name="connsiteY5" fmla="*/ 325842 h 570246"/>
              <a:gd name="connsiteX6" fmla="*/ 244405 w 1140588"/>
              <a:gd name="connsiteY6" fmla="*/ 570247 h 57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588" h="570246">
                <a:moveTo>
                  <a:pt x="244405" y="570247"/>
                </a:moveTo>
                <a:lnTo>
                  <a:pt x="896183" y="570247"/>
                </a:lnTo>
                <a:cubicBezTo>
                  <a:pt x="1031179" y="570247"/>
                  <a:pt x="1140588" y="460837"/>
                  <a:pt x="1140588" y="325842"/>
                </a:cubicBezTo>
                <a:lnTo>
                  <a:pt x="1140588" y="0"/>
                </a:lnTo>
                <a:lnTo>
                  <a:pt x="0" y="0"/>
                </a:lnTo>
                <a:lnTo>
                  <a:pt x="0" y="325842"/>
                </a:lnTo>
                <a:cubicBezTo>
                  <a:pt x="0" y="460837"/>
                  <a:pt x="109409" y="570247"/>
                  <a:pt x="244405" y="570247"/>
                </a:cubicBezTo>
                <a:close/>
              </a:path>
            </a:pathLst>
          </a:custGeom>
          <a:solidFill>
            <a:srgbClr val="F9F4ED"/>
          </a:solidFill>
          <a:ln w="95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sp>
        <p:nvSpPr>
          <p:cNvPr id="4" name="iSlíḍè"/>
          <p:cNvSpPr/>
          <p:nvPr/>
        </p:nvSpPr>
        <p:spPr>
          <a:xfrm>
            <a:off x="973455" y="1655445"/>
            <a:ext cx="10229850" cy="4162425"/>
          </a:xfrm>
          <a:prstGeom prst="roundRect">
            <a:avLst>
              <a:gd name="adj" fmla="val 3058"/>
            </a:avLst>
          </a:prstGeom>
          <a:solidFill>
            <a:schemeClr val="bg1"/>
          </a:solidFill>
          <a:ln w="12700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endParaRPr>
          </a:p>
        </p:txBody>
      </p:sp>
      <p:sp>
        <p:nvSpPr>
          <p:cNvPr id="47" name="îṣḻídé"/>
          <p:cNvSpPr/>
          <p:nvPr/>
        </p:nvSpPr>
        <p:spPr>
          <a:xfrm>
            <a:off x="1659255" y="2318385"/>
            <a:ext cx="5135245" cy="801370"/>
          </a:xfrm>
          <a:prstGeom prst="rect">
            <a:avLst/>
          </a:prstGeom>
        </p:spPr>
        <p:txBody>
          <a:bodyPr/>
          <a:lstStyle/>
          <a:p>
            <a:pPr algn="just">
              <a:lnSpc>
                <a:spcPct val="150000"/>
              </a:lnSpc>
              <a:buSzPct val="25000"/>
            </a:pPr>
            <a:r>
              <a:rPr lang="zh-CN" altLang="en-US" spc="150" dirty="0">
                <a:solidFill>
                  <a:schemeClr val="tx1"/>
                </a:solidFill>
                <a:uFillTx/>
                <a:latin typeface="思源黑体 CN Normal" panose="020B0400000000000000" pitchFamily="34" charset="-122"/>
                <a:ea typeface="思源黑体 CN Normal" panose="020B0400000000000000" pitchFamily="34" charset="-122"/>
              </a:rPr>
              <a:t>就业信息，</a:t>
            </a:r>
            <a:r>
              <a:rPr lang="en-US" altLang="zh-CN" spc="150" dirty="0">
                <a:solidFill>
                  <a:schemeClr val="tx1"/>
                </a:solidFill>
                <a:uFillTx/>
                <a:latin typeface="思源黑体 CN Normal" panose="020B0400000000000000" pitchFamily="34" charset="-122"/>
                <a:ea typeface="思源黑体 CN Normal" panose="020B0400000000000000" pitchFamily="34" charset="-122"/>
              </a:rPr>
              <a:t>与毕业生获得工作职位相关的各类信息，主要包括宏观与微观的就业形势、大学生就业政策与法规、就业途径与方法、职位相关信息等</a:t>
            </a:r>
            <a:r>
              <a:rPr lang="zh-CN" altLang="en-US" spc="150" dirty="0">
                <a:solidFill>
                  <a:schemeClr val="tx1"/>
                </a:solidFill>
                <a:uFillTx/>
                <a:latin typeface="思源黑体 CN Normal" panose="020B0400000000000000" pitchFamily="34" charset="-122"/>
                <a:ea typeface="思源黑体 CN Normal" panose="020B0400000000000000" pitchFamily="34" charset="-122"/>
              </a:rPr>
              <a:t>。</a:t>
            </a:r>
            <a:endParaRPr lang="zh-CN" altLang="en-US" spc="150" dirty="0">
              <a:solidFill>
                <a:schemeClr val="tx1"/>
              </a:solidFill>
              <a:uFillTx/>
              <a:latin typeface="思源黑体 CN Normal" panose="020B0400000000000000" pitchFamily="34" charset="-122"/>
              <a:ea typeface="思源黑体 CN Normal" panose="020B0400000000000000" pitchFamily="34" charset="-122"/>
            </a:endParaRPr>
          </a:p>
        </p:txBody>
      </p:sp>
      <p:cxnSp>
        <p:nvCxnSpPr>
          <p:cNvPr id="55" name="直接连接符 54"/>
          <p:cNvCxnSpPr/>
          <p:nvPr/>
        </p:nvCxnSpPr>
        <p:spPr>
          <a:xfrm>
            <a:off x="1758950" y="4436110"/>
            <a:ext cx="48960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84" name="ïṣḷidè"/>
          <p:cNvSpPr txBox="1"/>
          <p:nvPr/>
        </p:nvSpPr>
        <p:spPr>
          <a:xfrm>
            <a:off x="1600835" y="4839970"/>
            <a:ext cx="4995545" cy="318135"/>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zh-CN" altLang="id-ID" sz="2000" spc="150" dirty="0">
                <a:solidFill>
                  <a:schemeClr val="tx1"/>
                </a:solidFill>
                <a:latin typeface="思源黑体 CN Normal" panose="020B0400000000000000" pitchFamily="34" charset="-122"/>
                <a:ea typeface="思源黑体 CN Normal" panose="020B0400000000000000" pitchFamily="34" charset="-122"/>
              </a:rPr>
              <a:t>就业信息，</a:t>
            </a:r>
            <a:r>
              <a:rPr lang="zh-CN" altLang="id-ID" sz="2400" spc="150" dirty="0">
                <a:solidFill>
                  <a:srgbClr val="FF0000"/>
                </a:solidFill>
                <a:latin typeface="思源黑体 CN Normal" panose="020B0400000000000000" pitchFamily="34" charset="-122"/>
                <a:ea typeface="思源黑体 CN Normal" panose="020B0400000000000000" pitchFamily="34" charset="-122"/>
              </a:rPr>
              <a:t>会用</a:t>
            </a:r>
            <a:r>
              <a:rPr lang="zh-CN" altLang="id-ID" sz="2000" spc="150" dirty="0">
                <a:latin typeface="思源黑体 CN Normal" panose="020B0400000000000000" pitchFamily="34" charset="-122"/>
                <a:ea typeface="思源黑体 CN Normal" panose="020B0400000000000000" pitchFamily="34" charset="-122"/>
              </a:rPr>
              <a:t>则</a:t>
            </a:r>
            <a:r>
              <a:rPr lang="zh-CN" altLang="id-ID" sz="2400" spc="150" dirty="0">
                <a:solidFill>
                  <a:srgbClr val="FF0000"/>
                </a:solidFill>
                <a:latin typeface="思源黑体 CN Normal" panose="020B0400000000000000" pitchFamily="34" charset="-122"/>
                <a:ea typeface="思源黑体 CN Normal" panose="020B0400000000000000" pitchFamily="34" charset="-122"/>
              </a:rPr>
              <a:t>有</a:t>
            </a:r>
            <a:r>
              <a:rPr lang="zh-CN" altLang="id-ID" sz="2000" spc="150" dirty="0">
                <a:latin typeface="思源黑体 CN Normal" panose="020B0400000000000000" pitchFamily="34" charset="-122"/>
                <a:ea typeface="思源黑体 CN Normal" panose="020B0400000000000000" pitchFamily="34" charset="-122"/>
              </a:rPr>
              <a:t>，</a:t>
            </a:r>
            <a:r>
              <a:rPr lang="zh-CN" altLang="id-ID" sz="2400" spc="150" dirty="0">
                <a:solidFill>
                  <a:srgbClr val="FF0000"/>
                </a:solidFill>
                <a:latin typeface="思源黑体 CN Normal" panose="020B0400000000000000" pitchFamily="34" charset="-122"/>
                <a:ea typeface="思源黑体 CN Normal" panose="020B0400000000000000" pitchFamily="34" charset="-122"/>
              </a:rPr>
              <a:t>不会用</a:t>
            </a:r>
            <a:r>
              <a:rPr lang="zh-CN" altLang="id-ID" sz="2000" spc="150" dirty="0">
                <a:latin typeface="思源黑体 CN Normal" panose="020B0400000000000000" pitchFamily="34" charset="-122"/>
                <a:ea typeface="思源黑体 CN Normal" panose="020B0400000000000000" pitchFamily="34" charset="-122"/>
              </a:rPr>
              <a:t>则</a:t>
            </a:r>
            <a:r>
              <a:rPr lang="zh-CN" altLang="id-ID" sz="2400" spc="150" dirty="0">
                <a:solidFill>
                  <a:srgbClr val="FF0000"/>
                </a:solidFill>
                <a:latin typeface="思源黑体 CN Normal" panose="020B0400000000000000" pitchFamily="34" charset="-122"/>
                <a:ea typeface="思源黑体 CN Normal" panose="020B0400000000000000" pitchFamily="34" charset="-122"/>
              </a:rPr>
              <a:t>无</a:t>
            </a:r>
            <a:r>
              <a:rPr lang="zh-CN" altLang="id-ID" sz="2000" spc="150" dirty="0">
                <a:latin typeface="思源黑体 CN Normal" panose="020B0400000000000000" pitchFamily="34" charset="-122"/>
                <a:ea typeface="思源黑体 CN Normal" panose="020B0400000000000000" pitchFamily="34" charset="-122"/>
              </a:rPr>
              <a:t>！</a:t>
            </a:r>
            <a:endParaRPr lang="zh-CN" altLang="id-ID" sz="2000" spc="150" dirty="0">
              <a:solidFill>
                <a:srgbClr val="FF0000"/>
              </a:solidFill>
              <a:latin typeface="思源黑体 CN Normal" panose="020B0400000000000000" pitchFamily="34" charset="-122"/>
              <a:ea typeface="思源黑体 CN Normal" panose="020B0400000000000000" pitchFamily="34" charset="-122"/>
            </a:endParaRPr>
          </a:p>
        </p:txBody>
      </p:sp>
      <p:grpSp>
        <p:nvGrpSpPr>
          <p:cNvPr id="11" name="e079162a-a833-43ff-94f7-75268a051dcd"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2"/>
            </p:custDataLst>
          </p:nvPr>
        </p:nvGrpSpPr>
        <p:grpSpPr>
          <a:xfrm>
            <a:off x="7509510" y="2503170"/>
            <a:ext cx="2831465" cy="2599690"/>
            <a:chOff x="3587750" y="1117600"/>
            <a:chExt cx="5035550" cy="4622800"/>
          </a:xfrm>
        </p:grpSpPr>
        <p:sp>
          <p:nvSpPr>
            <p:cNvPr id="12" name="iṡľiḍè"/>
            <p:cNvSpPr/>
            <p:nvPr/>
          </p:nvSpPr>
          <p:spPr bwMode="auto">
            <a:xfrm>
              <a:off x="4341813" y="2692400"/>
              <a:ext cx="1223963" cy="2898775"/>
            </a:xfrm>
            <a:custGeom>
              <a:avLst/>
              <a:gdLst>
                <a:gd name="T0" fmla="*/ 771 w 771"/>
                <a:gd name="T1" fmla="*/ 1826 h 1826"/>
                <a:gd name="T2" fmla="*/ 0 w 771"/>
                <a:gd name="T3" fmla="*/ 1826 h 1826"/>
                <a:gd name="T4" fmla="*/ 0 w 771"/>
                <a:gd name="T5" fmla="*/ 0 h 1826"/>
                <a:gd name="T6" fmla="*/ 48 w 771"/>
                <a:gd name="T7" fmla="*/ 0 h 1826"/>
                <a:gd name="T8" fmla="*/ 48 w 771"/>
                <a:gd name="T9" fmla="*/ 9 h 1826"/>
                <a:gd name="T10" fmla="*/ 9 w 771"/>
                <a:gd name="T11" fmla="*/ 9 h 1826"/>
                <a:gd name="T12" fmla="*/ 9 w 771"/>
                <a:gd name="T13" fmla="*/ 1817 h 1826"/>
                <a:gd name="T14" fmla="*/ 771 w 771"/>
                <a:gd name="T15" fmla="*/ 1817 h 1826"/>
                <a:gd name="T16" fmla="*/ 771 w 771"/>
                <a:gd name="T17" fmla="*/ 1826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1" h="1826">
                  <a:moveTo>
                    <a:pt x="771" y="1826"/>
                  </a:moveTo>
                  <a:lnTo>
                    <a:pt x="0" y="1826"/>
                  </a:lnTo>
                  <a:lnTo>
                    <a:pt x="0" y="0"/>
                  </a:lnTo>
                  <a:lnTo>
                    <a:pt x="48" y="0"/>
                  </a:lnTo>
                  <a:lnTo>
                    <a:pt x="48" y="9"/>
                  </a:lnTo>
                  <a:lnTo>
                    <a:pt x="9" y="9"/>
                  </a:lnTo>
                  <a:lnTo>
                    <a:pt x="9" y="1817"/>
                  </a:lnTo>
                  <a:lnTo>
                    <a:pt x="771" y="1817"/>
                  </a:lnTo>
                  <a:lnTo>
                    <a:pt x="771" y="1826"/>
                  </a:lnTo>
                  <a:close/>
                </a:path>
              </a:pathLst>
            </a:custGeom>
            <a:solidFill>
              <a:srgbClr val="D3C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5" name="íS1iḓé"/>
            <p:cNvSpPr/>
            <p:nvPr/>
          </p:nvSpPr>
          <p:spPr bwMode="auto">
            <a:xfrm>
              <a:off x="4341813" y="2692400"/>
              <a:ext cx="1223963" cy="2898775"/>
            </a:xfrm>
            <a:custGeom>
              <a:avLst/>
              <a:gdLst>
                <a:gd name="T0" fmla="*/ 771 w 771"/>
                <a:gd name="T1" fmla="*/ 1826 h 1826"/>
                <a:gd name="T2" fmla="*/ 0 w 771"/>
                <a:gd name="T3" fmla="*/ 1826 h 1826"/>
                <a:gd name="T4" fmla="*/ 0 w 771"/>
                <a:gd name="T5" fmla="*/ 0 h 1826"/>
                <a:gd name="T6" fmla="*/ 48 w 771"/>
                <a:gd name="T7" fmla="*/ 0 h 1826"/>
                <a:gd name="T8" fmla="*/ 48 w 771"/>
                <a:gd name="T9" fmla="*/ 9 h 1826"/>
                <a:gd name="T10" fmla="*/ 9 w 771"/>
                <a:gd name="T11" fmla="*/ 9 h 1826"/>
                <a:gd name="T12" fmla="*/ 9 w 771"/>
                <a:gd name="T13" fmla="*/ 1817 h 1826"/>
                <a:gd name="T14" fmla="*/ 771 w 771"/>
                <a:gd name="T15" fmla="*/ 1817 h 1826"/>
                <a:gd name="T16" fmla="*/ 771 w 771"/>
                <a:gd name="T17" fmla="*/ 1826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1" h="1826">
                  <a:moveTo>
                    <a:pt x="771" y="1826"/>
                  </a:moveTo>
                  <a:lnTo>
                    <a:pt x="0" y="1826"/>
                  </a:lnTo>
                  <a:lnTo>
                    <a:pt x="0" y="0"/>
                  </a:lnTo>
                  <a:lnTo>
                    <a:pt x="48" y="0"/>
                  </a:lnTo>
                  <a:lnTo>
                    <a:pt x="48" y="9"/>
                  </a:lnTo>
                  <a:lnTo>
                    <a:pt x="9" y="9"/>
                  </a:lnTo>
                  <a:lnTo>
                    <a:pt x="9" y="1817"/>
                  </a:lnTo>
                  <a:lnTo>
                    <a:pt x="771" y="1817"/>
                  </a:lnTo>
                  <a:lnTo>
                    <a:pt x="771" y="18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4" name="ïşľîḓe"/>
            <p:cNvSpPr/>
            <p:nvPr/>
          </p:nvSpPr>
          <p:spPr bwMode="auto">
            <a:xfrm>
              <a:off x="4451350" y="2597150"/>
              <a:ext cx="971550" cy="1038225"/>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5" name="ïṧḷíḑé"/>
            <p:cNvSpPr/>
            <p:nvPr/>
          </p:nvSpPr>
          <p:spPr bwMode="auto">
            <a:xfrm>
              <a:off x="4451350" y="2597150"/>
              <a:ext cx="97155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8" name="î$ḻíḋê"/>
            <p:cNvSpPr/>
            <p:nvPr/>
          </p:nvSpPr>
          <p:spPr bwMode="auto">
            <a:xfrm>
              <a:off x="4430713" y="3765550"/>
              <a:ext cx="346075" cy="1900238"/>
            </a:xfrm>
            <a:custGeom>
              <a:avLst/>
              <a:gdLst>
                <a:gd name="T0" fmla="*/ 64 w 218"/>
                <a:gd name="T1" fmla="*/ 0 h 1197"/>
                <a:gd name="T2" fmla="*/ 64 w 218"/>
                <a:gd name="T3" fmla="*/ 25 h 1197"/>
                <a:gd name="T4" fmla="*/ 64 w 218"/>
                <a:gd name="T5" fmla="*/ 55 h 1197"/>
                <a:gd name="T6" fmla="*/ 99 w 218"/>
                <a:gd name="T7" fmla="*/ 55 h 1197"/>
                <a:gd name="T8" fmla="*/ 0 w 218"/>
                <a:gd name="T9" fmla="*/ 1197 h 1197"/>
                <a:gd name="T10" fmla="*/ 17 w 218"/>
                <a:gd name="T11" fmla="*/ 1197 h 1197"/>
                <a:gd name="T12" fmla="*/ 26 w 218"/>
                <a:gd name="T13" fmla="*/ 1197 h 1197"/>
                <a:gd name="T14" fmla="*/ 56 w 218"/>
                <a:gd name="T15" fmla="*/ 1197 h 1197"/>
                <a:gd name="T16" fmla="*/ 90 w 218"/>
                <a:gd name="T17" fmla="*/ 1197 h 1197"/>
                <a:gd name="T18" fmla="*/ 184 w 218"/>
                <a:gd name="T19" fmla="*/ 55 h 1197"/>
                <a:gd name="T20" fmla="*/ 218 w 218"/>
                <a:gd name="T21" fmla="*/ 55 h 1197"/>
                <a:gd name="T22" fmla="*/ 218 w 218"/>
                <a:gd name="T23" fmla="*/ 25 h 1197"/>
                <a:gd name="T24" fmla="*/ 218 w 218"/>
                <a:gd name="T25" fmla="*/ 0 h 1197"/>
                <a:gd name="T26" fmla="*/ 64 w 218"/>
                <a:gd name="T27" fmla="*/ 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197">
                  <a:moveTo>
                    <a:pt x="64" y="0"/>
                  </a:moveTo>
                  <a:lnTo>
                    <a:pt x="64" y="25"/>
                  </a:lnTo>
                  <a:lnTo>
                    <a:pt x="64" y="55"/>
                  </a:lnTo>
                  <a:lnTo>
                    <a:pt x="99" y="55"/>
                  </a:lnTo>
                  <a:lnTo>
                    <a:pt x="0" y="1197"/>
                  </a:lnTo>
                  <a:lnTo>
                    <a:pt x="17" y="1197"/>
                  </a:lnTo>
                  <a:lnTo>
                    <a:pt x="26" y="1197"/>
                  </a:lnTo>
                  <a:lnTo>
                    <a:pt x="56" y="1197"/>
                  </a:lnTo>
                  <a:lnTo>
                    <a:pt x="90" y="1197"/>
                  </a:lnTo>
                  <a:lnTo>
                    <a:pt x="184" y="55"/>
                  </a:lnTo>
                  <a:lnTo>
                    <a:pt x="218" y="55"/>
                  </a:lnTo>
                  <a:lnTo>
                    <a:pt x="218" y="25"/>
                  </a:lnTo>
                  <a:lnTo>
                    <a:pt x="218" y="0"/>
                  </a:lnTo>
                  <a:lnTo>
                    <a:pt x="64" y="0"/>
                  </a:lnTo>
                  <a:close/>
                </a:path>
              </a:pathLst>
            </a:custGeom>
            <a:solidFill>
              <a:srgbClr val="DB7D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6" name="î$ľiḍé"/>
            <p:cNvSpPr/>
            <p:nvPr/>
          </p:nvSpPr>
          <p:spPr bwMode="auto">
            <a:xfrm>
              <a:off x="4430713" y="3765550"/>
              <a:ext cx="346075" cy="1900238"/>
            </a:xfrm>
            <a:custGeom>
              <a:avLst/>
              <a:gdLst>
                <a:gd name="T0" fmla="*/ 64 w 218"/>
                <a:gd name="T1" fmla="*/ 0 h 1197"/>
                <a:gd name="T2" fmla="*/ 64 w 218"/>
                <a:gd name="T3" fmla="*/ 25 h 1197"/>
                <a:gd name="T4" fmla="*/ 64 w 218"/>
                <a:gd name="T5" fmla="*/ 55 h 1197"/>
                <a:gd name="T6" fmla="*/ 99 w 218"/>
                <a:gd name="T7" fmla="*/ 55 h 1197"/>
                <a:gd name="T8" fmla="*/ 0 w 218"/>
                <a:gd name="T9" fmla="*/ 1197 h 1197"/>
                <a:gd name="T10" fmla="*/ 17 w 218"/>
                <a:gd name="T11" fmla="*/ 1197 h 1197"/>
                <a:gd name="T12" fmla="*/ 26 w 218"/>
                <a:gd name="T13" fmla="*/ 1197 h 1197"/>
                <a:gd name="T14" fmla="*/ 56 w 218"/>
                <a:gd name="T15" fmla="*/ 1197 h 1197"/>
                <a:gd name="T16" fmla="*/ 90 w 218"/>
                <a:gd name="T17" fmla="*/ 1197 h 1197"/>
                <a:gd name="T18" fmla="*/ 184 w 218"/>
                <a:gd name="T19" fmla="*/ 55 h 1197"/>
                <a:gd name="T20" fmla="*/ 218 w 218"/>
                <a:gd name="T21" fmla="*/ 55 h 1197"/>
                <a:gd name="T22" fmla="*/ 218 w 218"/>
                <a:gd name="T23" fmla="*/ 25 h 1197"/>
                <a:gd name="T24" fmla="*/ 218 w 218"/>
                <a:gd name="T25" fmla="*/ 0 h 1197"/>
                <a:gd name="T26" fmla="*/ 64 w 218"/>
                <a:gd name="T27" fmla="*/ 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197">
                  <a:moveTo>
                    <a:pt x="64" y="0"/>
                  </a:moveTo>
                  <a:lnTo>
                    <a:pt x="64" y="25"/>
                  </a:lnTo>
                  <a:lnTo>
                    <a:pt x="64" y="55"/>
                  </a:lnTo>
                  <a:lnTo>
                    <a:pt x="99" y="55"/>
                  </a:lnTo>
                  <a:lnTo>
                    <a:pt x="0" y="1197"/>
                  </a:lnTo>
                  <a:lnTo>
                    <a:pt x="17" y="1197"/>
                  </a:lnTo>
                  <a:lnTo>
                    <a:pt x="26" y="1197"/>
                  </a:lnTo>
                  <a:lnTo>
                    <a:pt x="56" y="1197"/>
                  </a:lnTo>
                  <a:lnTo>
                    <a:pt x="90" y="1197"/>
                  </a:lnTo>
                  <a:lnTo>
                    <a:pt x="184" y="55"/>
                  </a:lnTo>
                  <a:lnTo>
                    <a:pt x="218" y="55"/>
                  </a:lnTo>
                  <a:lnTo>
                    <a:pt x="218" y="25"/>
                  </a:lnTo>
                  <a:lnTo>
                    <a:pt x="218"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0" name="iŝḷïḓê"/>
            <p:cNvSpPr/>
            <p:nvPr/>
          </p:nvSpPr>
          <p:spPr bwMode="auto">
            <a:xfrm>
              <a:off x="5837238" y="3765550"/>
              <a:ext cx="347663" cy="1900238"/>
            </a:xfrm>
            <a:custGeom>
              <a:avLst/>
              <a:gdLst>
                <a:gd name="T0" fmla="*/ 154 w 219"/>
                <a:gd name="T1" fmla="*/ 0 h 1197"/>
                <a:gd name="T2" fmla="*/ 154 w 219"/>
                <a:gd name="T3" fmla="*/ 25 h 1197"/>
                <a:gd name="T4" fmla="*/ 154 w 219"/>
                <a:gd name="T5" fmla="*/ 55 h 1197"/>
                <a:gd name="T6" fmla="*/ 124 w 219"/>
                <a:gd name="T7" fmla="*/ 55 h 1197"/>
                <a:gd name="T8" fmla="*/ 219 w 219"/>
                <a:gd name="T9" fmla="*/ 1197 h 1197"/>
                <a:gd name="T10" fmla="*/ 206 w 219"/>
                <a:gd name="T11" fmla="*/ 1197 h 1197"/>
                <a:gd name="T12" fmla="*/ 197 w 219"/>
                <a:gd name="T13" fmla="*/ 1197 h 1197"/>
                <a:gd name="T14" fmla="*/ 167 w 219"/>
                <a:gd name="T15" fmla="*/ 1197 h 1197"/>
                <a:gd name="T16" fmla="*/ 129 w 219"/>
                <a:gd name="T17" fmla="*/ 1197 h 1197"/>
                <a:gd name="T18" fmla="*/ 34 w 219"/>
                <a:gd name="T19" fmla="*/ 55 h 1197"/>
                <a:gd name="T20" fmla="*/ 0 w 219"/>
                <a:gd name="T21" fmla="*/ 55 h 1197"/>
                <a:gd name="T22" fmla="*/ 0 w 219"/>
                <a:gd name="T23" fmla="*/ 25 h 1197"/>
                <a:gd name="T24" fmla="*/ 0 w 219"/>
                <a:gd name="T25" fmla="*/ 0 h 1197"/>
                <a:gd name="T26" fmla="*/ 154 w 219"/>
                <a:gd name="T27" fmla="*/ 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97">
                  <a:moveTo>
                    <a:pt x="154" y="0"/>
                  </a:moveTo>
                  <a:lnTo>
                    <a:pt x="154" y="25"/>
                  </a:lnTo>
                  <a:lnTo>
                    <a:pt x="154" y="55"/>
                  </a:lnTo>
                  <a:lnTo>
                    <a:pt x="124" y="55"/>
                  </a:lnTo>
                  <a:lnTo>
                    <a:pt x="219" y="1197"/>
                  </a:lnTo>
                  <a:lnTo>
                    <a:pt x="206" y="1197"/>
                  </a:lnTo>
                  <a:lnTo>
                    <a:pt x="197" y="1197"/>
                  </a:lnTo>
                  <a:lnTo>
                    <a:pt x="167" y="1197"/>
                  </a:lnTo>
                  <a:lnTo>
                    <a:pt x="129" y="1197"/>
                  </a:lnTo>
                  <a:lnTo>
                    <a:pt x="34" y="55"/>
                  </a:lnTo>
                  <a:lnTo>
                    <a:pt x="0" y="55"/>
                  </a:lnTo>
                  <a:lnTo>
                    <a:pt x="0" y="25"/>
                  </a:lnTo>
                  <a:lnTo>
                    <a:pt x="0" y="0"/>
                  </a:lnTo>
                  <a:lnTo>
                    <a:pt x="154" y="0"/>
                  </a:lnTo>
                  <a:close/>
                </a:path>
              </a:pathLst>
            </a:custGeom>
            <a:solidFill>
              <a:srgbClr val="DB7D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20" name="ïśľiḍê"/>
            <p:cNvSpPr/>
            <p:nvPr/>
          </p:nvSpPr>
          <p:spPr bwMode="auto">
            <a:xfrm>
              <a:off x="5837238" y="3765550"/>
              <a:ext cx="347663" cy="1900238"/>
            </a:xfrm>
            <a:custGeom>
              <a:avLst/>
              <a:gdLst>
                <a:gd name="T0" fmla="*/ 154 w 219"/>
                <a:gd name="T1" fmla="*/ 0 h 1197"/>
                <a:gd name="T2" fmla="*/ 154 w 219"/>
                <a:gd name="T3" fmla="*/ 25 h 1197"/>
                <a:gd name="T4" fmla="*/ 154 w 219"/>
                <a:gd name="T5" fmla="*/ 55 h 1197"/>
                <a:gd name="T6" fmla="*/ 124 w 219"/>
                <a:gd name="T7" fmla="*/ 55 h 1197"/>
                <a:gd name="T8" fmla="*/ 219 w 219"/>
                <a:gd name="T9" fmla="*/ 1197 h 1197"/>
                <a:gd name="T10" fmla="*/ 206 w 219"/>
                <a:gd name="T11" fmla="*/ 1197 h 1197"/>
                <a:gd name="T12" fmla="*/ 197 w 219"/>
                <a:gd name="T13" fmla="*/ 1197 h 1197"/>
                <a:gd name="T14" fmla="*/ 167 w 219"/>
                <a:gd name="T15" fmla="*/ 1197 h 1197"/>
                <a:gd name="T16" fmla="*/ 129 w 219"/>
                <a:gd name="T17" fmla="*/ 1197 h 1197"/>
                <a:gd name="T18" fmla="*/ 34 w 219"/>
                <a:gd name="T19" fmla="*/ 55 h 1197"/>
                <a:gd name="T20" fmla="*/ 0 w 219"/>
                <a:gd name="T21" fmla="*/ 55 h 1197"/>
                <a:gd name="T22" fmla="*/ 0 w 219"/>
                <a:gd name="T23" fmla="*/ 25 h 1197"/>
                <a:gd name="T24" fmla="*/ 0 w 219"/>
                <a:gd name="T25" fmla="*/ 0 h 1197"/>
                <a:gd name="T26" fmla="*/ 154 w 219"/>
                <a:gd name="T27" fmla="*/ 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97">
                  <a:moveTo>
                    <a:pt x="154" y="0"/>
                  </a:moveTo>
                  <a:lnTo>
                    <a:pt x="154" y="25"/>
                  </a:lnTo>
                  <a:lnTo>
                    <a:pt x="154" y="55"/>
                  </a:lnTo>
                  <a:lnTo>
                    <a:pt x="124" y="55"/>
                  </a:lnTo>
                  <a:lnTo>
                    <a:pt x="219" y="1197"/>
                  </a:lnTo>
                  <a:lnTo>
                    <a:pt x="206" y="1197"/>
                  </a:lnTo>
                  <a:lnTo>
                    <a:pt x="197" y="1197"/>
                  </a:lnTo>
                  <a:lnTo>
                    <a:pt x="167" y="1197"/>
                  </a:lnTo>
                  <a:lnTo>
                    <a:pt x="129" y="1197"/>
                  </a:lnTo>
                  <a:lnTo>
                    <a:pt x="34" y="55"/>
                  </a:lnTo>
                  <a:lnTo>
                    <a:pt x="0" y="55"/>
                  </a:lnTo>
                  <a:lnTo>
                    <a:pt x="0" y="25"/>
                  </a:lnTo>
                  <a:lnTo>
                    <a:pt x="0"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21" name="iṩḷïḍê"/>
            <p:cNvSpPr/>
            <p:nvPr/>
          </p:nvSpPr>
          <p:spPr bwMode="auto">
            <a:xfrm>
              <a:off x="5273675" y="5353050"/>
              <a:ext cx="530225" cy="312738"/>
            </a:xfrm>
            <a:custGeom>
              <a:avLst/>
              <a:gdLst>
                <a:gd name="T0" fmla="*/ 252 w 334"/>
                <a:gd name="T1" fmla="*/ 0 h 197"/>
                <a:gd name="T2" fmla="*/ 235 w 334"/>
                <a:gd name="T3" fmla="*/ 34 h 197"/>
                <a:gd name="T4" fmla="*/ 137 w 334"/>
                <a:gd name="T5" fmla="*/ 64 h 197"/>
                <a:gd name="T6" fmla="*/ 0 w 334"/>
                <a:gd name="T7" fmla="*/ 73 h 197"/>
                <a:gd name="T8" fmla="*/ 86 w 334"/>
                <a:gd name="T9" fmla="*/ 158 h 197"/>
                <a:gd name="T10" fmla="*/ 300 w 334"/>
                <a:gd name="T11" fmla="*/ 197 h 197"/>
                <a:gd name="T12" fmla="*/ 312 w 334"/>
                <a:gd name="T13" fmla="*/ 82 h 197"/>
                <a:gd name="T14" fmla="*/ 334 w 334"/>
                <a:gd name="T15" fmla="*/ 47 h 197"/>
                <a:gd name="T16" fmla="*/ 252 w 334"/>
                <a:gd name="T1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7">
                  <a:moveTo>
                    <a:pt x="252" y="0"/>
                  </a:moveTo>
                  <a:lnTo>
                    <a:pt x="235" y="34"/>
                  </a:lnTo>
                  <a:lnTo>
                    <a:pt x="137" y="64"/>
                  </a:lnTo>
                  <a:lnTo>
                    <a:pt x="0" y="73"/>
                  </a:lnTo>
                  <a:lnTo>
                    <a:pt x="86" y="158"/>
                  </a:lnTo>
                  <a:lnTo>
                    <a:pt x="300" y="197"/>
                  </a:lnTo>
                  <a:lnTo>
                    <a:pt x="312" y="82"/>
                  </a:lnTo>
                  <a:lnTo>
                    <a:pt x="334" y="47"/>
                  </a:lnTo>
                  <a:lnTo>
                    <a:pt x="252" y="0"/>
                  </a:lnTo>
                  <a:close/>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43" name="íŝḻïḍè"/>
            <p:cNvSpPr/>
            <p:nvPr/>
          </p:nvSpPr>
          <p:spPr bwMode="auto">
            <a:xfrm>
              <a:off x="5640388" y="4016375"/>
              <a:ext cx="1719263" cy="1419225"/>
            </a:xfrm>
            <a:custGeom>
              <a:avLst/>
              <a:gdLst>
                <a:gd name="T0" fmla="*/ 195 w 253"/>
                <a:gd name="T1" fmla="*/ 0 h 209"/>
                <a:gd name="T2" fmla="*/ 73 w 253"/>
                <a:gd name="T3" fmla="*/ 60 h 209"/>
                <a:gd name="T4" fmla="*/ 0 w 253"/>
                <a:gd name="T5" fmla="*/ 200 h 209"/>
                <a:gd name="T6" fmla="*/ 25 w 253"/>
                <a:gd name="T7" fmla="*/ 209 h 209"/>
                <a:gd name="T8" fmla="*/ 107 w 253"/>
                <a:gd name="T9" fmla="*/ 109 h 209"/>
                <a:gd name="T10" fmla="*/ 253 w 253"/>
                <a:gd name="T11" fmla="*/ 48 h 209"/>
                <a:gd name="T12" fmla="*/ 195 w 253"/>
                <a:gd name="T13" fmla="*/ 0 h 209"/>
              </a:gdLst>
              <a:ahLst/>
              <a:cxnLst>
                <a:cxn ang="0">
                  <a:pos x="T0" y="T1"/>
                </a:cxn>
                <a:cxn ang="0">
                  <a:pos x="T2" y="T3"/>
                </a:cxn>
                <a:cxn ang="0">
                  <a:pos x="T4" y="T5"/>
                </a:cxn>
                <a:cxn ang="0">
                  <a:pos x="T6" y="T7"/>
                </a:cxn>
                <a:cxn ang="0">
                  <a:pos x="T8" y="T9"/>
                </a:cxn>
                <a:cxn ang="0">
                  <a:pos x="T10" y="T11"/>
                </a:cxn>
                <a:cxn ang="0">
                  <a:pos x="T12" y="T13"/>
                </a:cxn>
              </a:cxnLst>
              <a:rect l="0" t="0" r="r" b="b"/>
              <a:pathLst>
                <a:path w="253" h="209">
                  <a:moveTo>
                    <a:pt x="195" y="0"/>
                  </a:moveTo>
                  <a:cubicBezTo>
                    <a:pt x="73" y="60"/>
                    <a:pt x="73" y="60"/>
                    <a:pt x="73" y="60"/>
                  </a:cubicBezTo>
                  <a:cubicBezTo>
                    <a:pt x="0" y="200"/>
                    <a:pt x="0" y="200"/>
                    <a:pt x="0" y="200"/>
                  </a:cubicBezTo>
                  <a:cubicBezTo>
                    <a:pt x="25" y="209"/>
                    <a:pt x="25" y="209"/>
                    <a:pt x="25" y="209"/>
                  </a:cubicBezTo>
                  <a:cubicBezTo>
                    <a:pt x="25" y="209"/>
                    <a:pt x="82" y="176"/>
                    <a:pt x="107" y="109"/>
                  </a:cubicBezTo>
                  <a:cubicBezTo>
                    <a:pt x="253" y="48"/>
                    <a:pt x="253" y="48"/>
                    <a:pt x="253" y="48"/>
                  </a:cubicBezTo>
                  <a:cubicBezTo>
                    <a:pt x="195" y="0"/>
                    <a:pt x="195" y="0"/>
                    <a:pt x="195" y="0"/>
                  </a:cubicBezTo>
                </a:path>
              </a:pathLst>
            </a:custGeom>
            <a:solidFill>
              <a:srgbClr val="773A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6" name="íşḷiḍé"/>
            <p:cNvSpPr/>
            <p:nvPr/>
          </p:nvSpPr>
          <p:spPr bwMode="auto">
            <a:xfrm>
              <a:off x="6638925" y="5272088"/>
              <a:ext cx="476250" cy="400050"/>
            </a:xfrm>
            <a:custGeom>
              <a:avLst/>
              <a:gdLst>
                <a:gd name="T0" fmla="*/ 129 w 300"/>
                <a:gd name="T1" fmla="*/ 26 h 252"/>
                <a:gd name="T2" fmla="*/ 142 w 300"/>
                <a:gd name="T3" fmla="*/ 60 h 252"/>
                <a:gd name="T4" fmla="*/ 90 w 300"/>
                <a:gd name="T5" fmla="*/ 150 h 252"/>
                <a:gd name="T6" fmla="*/ 0 w 300"/>
                <a:gd name="T7" fmla="*/ 252 h 252"/>
                <a:gd name="T8" fmla="*/ 120 w 300"/>
                <a:gd name="T9" fmla="*/ 252 h 252"/>
                <a:gd name="T10" fmla="*/ 300 w 300"/>
                <a:gd name="T11" fmla="*/ 128 h 252"/>
                <a:gd name="T12" fmla="*/ 227 w 300"/>
                <a:gd name="T13" fmla="*/ 38 h 252"/>
                <a:gd name="T14" fmla="*/ 214 w 300"/>
                <a:gd name="T15" fmla="*/ 0 h 252"/>
                <a:gd name="T16" fmla="*/ 129 w 300"/>
                <a:gd name="T17" fmla="*/ 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252">
                  <a:moveTo>
                    <a:pt x="129" y="26"/>
                  </a:moveTo>
                  <a:lnTo>
                    <a:pt x="142" y="60"/>
                  </a:lnTo>
                  <a:lnTo>
                    <a:pt x="90" y="150"/>
                  </a:lnTo>
                  <a:lnTo>
                    <a:pt x="0" y="252"/>
                  </a:lnTo>
                  <a:lnTo>
                    <a:pt x="120" y="252"/>
                  </a:lnTo>
                  <a:lnTo>
                    <a:pt x="300" y="128"/>
                  </a:lnTo>
                  <a:lnTo>
                    <a:pt x="227" y="38"/>
                  </a:lnTo>
                  <a:lnTo>
                    <a:pt x="214" y="0"/>
                  </a:lnTo>
                  <a:lnTo>
                    <a:pt x="129" y="26"/>
                  </a:lnTo>
                  <a:close/>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48" name="iṧļïḍe"/>
            <p:cNvSpPr/>
            <p:nvPr/>
          </p:nvSpPr>
          <p:spPr bwMode="auto">
            <a:xfrm>
              <a:off x="6326188" y="3927475"/>
              <a:ext cx="1671638" cy="1404938"/>
            </a:xfrm>
            <a:custGeom>
              <a:avLst/>
              <a:gdLst>
                <a:gd name="T0" fmla="*/ 233 w 246"/>
                <a:gd name="T1" fmla="*/ 0 h 207"/>
                <a:gd name="T2" fmla="*/ 224 w 246"/>
                <a:gd name="T3" fmla="*/ 59 h 207"/>
                <a:gd name="T4" fmla="*/ 74 w 246"/>
                <a:gd name="T5" fmla="*/ 72 h 207"/>
                <a:gd name="T6" fmla="*/ 101 w 246"/>
                <a:gd name="T7" fmla="*/ 200 h 207"/>
                <a:gd name="T8" fmla="*/ 74 w 246"/>
                <a:gd name="T9" fmla="*/ 207 h 207"/>
                <a:gd name="T10" fmla="*/ 8 w 246"/>
                <a:gd name="T11" fmla="*/ 73 h 207"/>
                <a:gd name="T12" fmla="*/ 27 w 246"/>
                <a:gd name="T13" fmla="*/ 29 h 207"/>
                <a:gd name="T14" fmla="*/ 116 w 246"/>
                <a:gd name="T15" fmla="*/ 0 h 207"/>
                <a:gd name="T16" fmla="*/ 233 w 246"/>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07">
                  <a:moveTo>
                    <a:pt x="233" y="0"/>
                  </a:moveTo>
                  <a:cubicBezTo>
                    <a:pt x="233" y="0"/>
                    <a:pt x="246" y="41"/>
                    <a:pt x="224" y="59"/>
                  </a:cubicBezTo>
                  <a:cubicBezTo>
                    <a:pt x="201" y="78"/>
                    <a:pt x="74" y="72"/>
                    <a:pt x="74" y="72"/>
                  </a:cubicBezTo>
                  <a:cubicBezTo>
                    <a:pt x="74" y="72"/>
                    <a:pt x="108" y="137"/>
                    <a:pt x="101" y="200"/>
                  </a:cubicBezTo>
                  <a:cubicBezTo>
                    <a:pt x="74" y="207"/>
                    <a:pt x="74" y="207"/>
                    <a:pt x="74" y="207"/>
                  </a:cubicBezTo>
                  <a:cubicBezTo>
                    <a:pt x="74" y="207"/>
                    <a:pt x="20" y="98"/>
                    <a:pt x="8" y="73"/>
                  </a:cubicBezTo>
                  <a:cubicBezTo>
                    <a:pt x="0" y="56"/>
                    <a:pt x="6" y="36"/>
                    <a:pt x="27" y="29"/>
                  </a:cubicBezTo>
                  <a:cubicBezTo>
                    <a:pt x="47" y="23"/>
                    <a:pt x="116" y="0"/>
                    <a:pt x="116" y="0"/>
                  </a:cubicBezTo>
                  <a:cubicBezTo>
                    <a:pt x="233" y="0"/>
                    <a:pt x="233" y="0"/>
                    <a:pt x="233" y="0"/>
                  </a:cubicBezTo>
                </a:path>
              </a:pathLst>
            </a:custGeom>
            <a:solidFill>
              <a:srgbClr val="914E2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50" name="íşḻïḍe"/>
            <p:cNvSpPr/>
            <p:nvPr/>
          </p:nvSpPr>
          <p:spPr bwMode="auto">
            <a:xfrm>
              <a:off x="6835775" y="2116138"/>
              <a:ext cx="558800" cy="698500"/>
            </a:xfrm>
            <a:custGeom>
              <a:avLst/>
              <a:gdLst>
                <a:gd name="T0" fmla="*/ 10 w 82"/>
                <a:gd name="T1" fmla="*/ 40 h 103"/>
                <a:gd name="T2" fmla="*/ 20 w 82"/>
                <a:gd name="T3" fmla="*/ 95 h 103"/>
                <a:gd name="T4" fmla="*/ 36 w 82"/>
                <a:gd name="T5" fmla="*/ 97 h 103"/>
                <a:gd name="T6" fmla="*/ 48 w 82"/>
                <a:gd name="T7" fmla="*/ 103 h 103"/>
                <a:gd name="T8" fmla="*/ 82 w 82"/>
                <a:gd name="T9" fmla="*/ 90 h 103"/>
                <a:gd name="T10" fmla="*/ 76 w 82"/>
                <a:gd name="T11" fmla="*/ 74 h 103"/>
                <a:gd name="T12" fmla="*/ 79 w 82"/>
                <a:gd name="T13" fmla="*/ 32 h 103"/>
                <a:gd name="T14" fmla="*/ 49 w 82"/>
                <a:gd name="T15" fmla="*/ 1 h 103"/>
                <a:gd name="T16" fmla="*/ 10 w 82"/>
                <a:gd name="T17" fmla="*/ 4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03">
                  <a:moveTo>
                    <a:pt x="10" y="40"/>
                  </a:moveTo>
                  <a:cubicBezTo>
                    <a:pt x="10" y="40"/>
                    <a:pt x="0" y="92"/>
                    <a:pt x="20" y="95"/>
                  </a:cubicBezTo>
                  <a:cubicBezTo>
                    <a:pt x="28" y="97"/>
                    <a:pt x="32" y="97"/>
                    <a:pt x="36" y="97"/>
                  </a:cubicBezTo>
                  <a:cubicBezTo>
                    <a:pt x="41" y="97"/>
                    <a:pt x="42" y="96"/>
                    <a:pt x="48" y="103"/>
                  </a:cubicBezTo>
                  <a:cubicBezTo>
                    <a:pt x="82" y="90"/>
                    <a:pt x="82" y="90"/>
                    <a:pt x="82" y="90"/>
                  </a:cubicBezTo>
                  <a:cubicBezTo>
                    <a:pt x="82" y="90"/>
                    <a:pt x="76" y="83"/>
                    <a:pt x="76" y="74"/>
                  </a:cubicBezTo>
                  <a:cubicBezTo>
                    <a:pt x="75" y="66"/>
                    <a:pt x="79" y="44"/>
                    <a:pt x="79" y="32"/>
                  </a:cubicBezTo>
                  <a:cubicBezTo>
                    <a:pt x="80" y="19"/>
                    <a:pt x="73" y="2"/>
                    <a:pt x="49" y="1"/>
                  </a:cubicBezTo>
                  <a:cubicBezTo>
                    <a:pt x="25" y="0"/>
                    <a:pt x="16" y="11"/>
                    <a:pt x="10" y="40"/>
                  </a:cubicBezTo>
                </a:path>
              </a:pathLst>
            </a:custGeom>
            <a:solidFill>
              <a:srgbClr val="F6CB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23" name="iṣḷïḍê"/>
            <p:cNvSpPr/>
            <p:nvPr/>
          </p:nvSpPr>
          <p:spPr bwMode="auto">
            <a:xfrm>
              <a:off x="6835775" y="2427288"/>
              <a:ext cx="68263" cy="109538"/>
            </a:xfrm>
            <a:custGeom>
              <a:avLst/>
              <a:gdLst>
                <a:gd name="T0" fmla="*/ 10 w 10"/>
                <a:gd name="T1" fmla="*/ 0 h 16"/>
                <a:gd name="T2" fmla="*/ 1 w 10"/>
                <a:gd name="T3" fmla="*/ 11 h 16"/>
                <a:gd name="T4" fmla="*/ 9 w 10"/>
                <a:gd name="T5" fmla="*/ 16 h 16"/>
                <a:gd name="T6" fmla="*/ 10 w 10"/>
                <a:gd name="T7" fmla="*/ 0 h 16"/>
              </a:gdLst>
              <a:ahLst/>
              <a:cxnLst>
                <a:cxn ang="0">
                  <a:pos x="T0" y="T1"/>
                </a:cxn>
                <a:cxn ang="0">
                  <a:pos x="T2" y="T3"/>
                </a:cxn>
                <a:cxn ang="0">
                  <a:pos x="T4" y="T5"/>
                </a:cxn>
                <a:cxn ang="0">
                  <a:pos x="T6" y="T7"/>
                </a:cxn>
              </a:cxnLst>
              <a:rect l="0" t="0" r="r" b="b"/>
              <a:pathLst>
                <a:path w="10" h="16">
                  <a:moveTo>
                    <a:pt x="10" y="0"/>
                  </a:moveTo>
                  <a:cubicBezTo>
                    <a:pt x="10" y="0"/>
                    <a:pt x="2" y="8"/>
                    <a:pt x="1" y="11"/>
                  </a:cubicBezTo>
                  <a:cubicBezTo>
                    <a:pt x="0" y="13"/>
                    <a:pt x="9" y="16"/>
                    <a:pt x="9" y="16"/>
                  </a:cubicBezTo>
                  <a:lnTo>
                    <a:pt x="10" y="0"/>
                  </a:lnTo>
                  <a:close/>
                </a:path>
              </a:pathLst>
            </a:custGeom>
            <a:solidFill>
              <a:srgbClr val="F6CB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25" name="iŝḻíďé"/>
            <p:cNvSpPr/>
            <p:nvPr/>
          </p:nvSpPr>
          <p:spPr bwMode="auto">
            <a:xfrm>
              <a:off x="6843713" y="2027238"/>
              <a:ext cx="590550" cy="569913"/>
            </a:xfrm>
            <a:custGeom>
              <a:avLst/>
              <a:gdLst>
                <a:gd name="T0" fmla="*/ 11 w 87"/>
                <a:gd name="T1" fmla="*/ 45 h 84"/>
                <a:gd name="T2" fmla="*/ 2 w 87"/>
                <a:gd name="T3" fmla="*/ 31 h 84"/>
                <a:gd name="T4" fmla="*/ 15 w 87"/>
                <a:gd name="T5" fmla="*/ 25 h 84"/>
                <a:gd name="T6" fmla="*/ 11 w 87"/>
                <a:gd name="T7" fmla="*/ 8 h 84"/>
                <a:gd name="T8" fmla="*/ 36 w 87"/>
                <a:gd name="T9" fmla="*/ 9 h 84"/>
                <a:gd name="T10" fmla="*/ 79 w 87"/>
                <a:gd name="T11" fmla="*/ 26 h 84"/>
                <a:gd name="T12" fmla="*/ 75 w 87"/>
                <a:gd name="T13" fmla="*/ 84 h 84"/>
                <a:gd name="T14" fmla="*/ 61 w 87"/>
                <a:gd name="T15" fmla="*/ 76 h 84"/>
                <a:gd name="T16" fmla="*/ 68 w 87"/>
                <a:gd name="T17" fmla="*/ 69 h 84"/>
                <a:gd name="T18" fmla="*/ 62 w 87"/>
                <a:gd name="T19" fmla="*/ 60 h 84"/>
                <a:gd name="T20" fmla="*/ 57 w 87"/>
                <a:gd name="T21" fmla="*/ 65 h 84"/>
                <a:gd name="T22" fmla="*/ 56 w 87"/>
                <a:gd name="T23" fmla="*/ 70 h 84"/>
                <a:gd name="T24" fmla="*/ 50 w 87"/>
                <a:gd name="T25" fmla="*/ 71 h 84"/>
                <a:gd name="T26" fmla="*/ 52 w 87"/>
                <a:gd name="T27" fmla="*/ 55 h 84"/>
                <a:gd name="T28" fmla="*/ 42 w 87"/>
                <a:gd name="T29" fmla="*/ 52 h 84"/>
                <a:gd name="T30" fmla="*/ 42 w 87"/>
                <a:gd name="T31" fmla="*/ 45 h 84"/>
                <a:gd name="T32" fmla="*/ 11 w 87"/>
                <a:gd name="T33" fmla="*/ 4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4">
                  <a:moveTo>
                    <a:pt x="11" y="45"/>
                  </a:moveTo>
                  <a:cubicBezTo>
                    <a:pt x="11" y="45"/>
                    <a:pt x="0" y="40"/>
                    <a:pt x="2" y="31"/>
                  </a:cubicBezTo>
                  <a:cubicBezTo>
                    <a:pt x="5" y="23"/>
                    <a:pt x="15" y="25"/>
                    <a:pt x="15" y="25"/>
                  </a:cubicBezTo>
                  <a:cubicBezTo>
                    <a:pt x="15" y="25"/>
                    <a:pt x="5" y="15"/>
                    <a:pt x="11" y="8"/>
                  </a:cubicBezTo>
                  <a:cubicBezTo>
                    <a:pt x="18" y="0"/>
                    <a:pt x="36" y="9"/>
                    <a:pt x="36" y="9"/>
                  </a:cubicBezTo>
                  <a:cubicBezTo>
                    <a:pt x="36" y="9"/>
                    <a:pt x="71" y="4"/>
                    <a:pt x="79" y="26"/>
                  </a:cubicBezTo>
                  <a:cubicBezTo>
                    <a:pt x="87" y="47"/>
                    <a:pt x="75" y="84"/>
                    <a:pt x="75" y="84"/>
                  </a:cubicBezTo>
                  <a:cubicBezTo>
                    <a:pt x="61" y="76"/>
                    <a:pt x="61" y="76"/>
                    <a:pt x="61" y="76"/>
                  </a:cubicBezTo>
                  <a:cubicBezTo>
                    <a:pt x="61" y="76"/>
                    <a:pt x="67" y="75"/>
                    <a:pt x="68" y="69"/>
                  </a:cubicBezTo>
                  <a:cubicBezTo>
                    <a:pt x="69" y="64"/>
                    <a:pt x="67" y="59"/>
                    <a:pt x="62" y="60"/>
                  </a:cubicBezTo>
                  <a:cubicBezTo>
                    <a:pt x="58" y="61"/>
                    <a:pt x="57" y="65"/>
                    <a:pt x="57" y="65"/>
                  </a:cubicBezTo>
                  <a:cubicBezTo>
                    <a:pt x="56" y="70"/>
                    <a:pt x="56" y="70"/>
                    <a:pt x="56" y="70"/>
                  </a:cubicBezTo>
                  <a:cubicBezTo>
                    <a:pt x="50" y="71"/>
                    <a:pt x="50" y="71"/>
                    <a:pt x="50" y="71"/>
                  </a:cubicBezTo>
                  <a:cubicBezTo>
                    <a:pt x="52" y="55"/>
                    <a:pt x="52" y="55"/>
                    <a:pt x="52" y="55"/>
                  </a:cubicBezTo>
                  <a:cubicBezTo>
                    <a:pt x="42" y="52"/>
                    <a:pt x="42" y="52"/>
                    <a:pt x="42" y="52"/>
                  </a:cubicBezTo>
                  <a:cubicBezTo>
                    <a:pt x="42" y="45"/>
                    <a:pt x="42" y="45"/>
                    <a:pt x="42" y="45"/>
                  </a:cubicBezTo>
                  <a:cubicBezTo>
                    <a:pt x="42" y="45"/>
                    <a:pt x="30" y="46"/>
                    <a:pt x="11" y="45"/>
                  </a:cubicBezTo>
                  <a:close/>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26" name="ï$ľíḓê"/>
            <p:cNvSpPr/>
            <p:nvPr/>
          </p:nvSpPr>
          <p:spPr bwMode="auto">
            <a:xfrm>
              <a:off x="7339013" y="2095500"/>
              <a:ext cx="55563" cy="87313"/>
            </a:xfrm>
            <a:custGeom>
              <a:avLst/>
              <a:gdLst>
                <a:gd name="T0" fmla="*/ 2 w 8"/>
                <a:gd name="T1" fmla="*/ 13 h 13"/>
                <a:gd name="T2" fmla="*/ 6 w 8"/>
                <a:gd name="T3" fmla="*/ 3 h 13"/>
                <a:gd name="T4" fmla="*/ 2 w 8"/>
                <a:gd name="T5" fmla="*/ 6 h 13"/>
                <a:gd name="T6" fmla="*/ 2 w 8"/>
                <a:gd name="T7" fmla="*/ 13 h 13"/>
              </a:gdLst>
              <a:ahLst/>
              <a:cxnLst>
                <a:cxn ang="0">
                  <a:pos x="T0" y="T1"/>
                </a:cxn>
                <a:cxn ang="0">
                  <a:pos x="T2" y="T3"/>
                </a:cxn>
                <a:cxn ang="0">
                  <a:pos x="T4" y="T5"/>
                </a:cxn>
                <a:cxn ang="0">
                  <a:pos x="T6" y="T7"/>
                </a:cxn>
              </a:cxnLst>
              <a:rect l="0" t="0" r="r" b="b"/>
              <a:pathLst>
                <a:path w="8" h="13">
                  <a:moveTo>
                    <a:pt x="2" y="13"/>
                  </a:moveTo>
                  <a:cubicBezTo>
                    <a:pt x="2" y="13"/>
                    <a:pt x="8" y="7"/>
                    <a:pt x="6" y="3"/>
                  </a:cubicBezTo>
                  <a:cubicBezTo>
                    <a:pt x="3" y="0"/>
                    <a:pt x="0" y="4"/>
                    <a:pt x="2" y="6"/>
                  </a:cubicBezTo>
                  <a:cubicBezTo>
                    <a:pt x="3" y="8"/>
                    <a:pt x="2" y="13"/>
                    <a:pt x="2" y="13"/>
                  </a:cubicBezTo>
                  <a:close/>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60" name="iṧḻïḓé"/>
            <p:cNvSpPr/>
            <p:nvPr/>
          </p:nvSpPr>
          <p:spPr bwMode="auto">
            <a:xfrm>
              <a:off x="7353300" y="2149475"/>
              <a:ext cx="74613" cy="53975"/>
            </a:xfrm>
            <a:custGeom>
              <a:avLst/>
              <a:gdLst>
                <a:gd name="T0" fmla="*/ 0 w 11"/>
                <a:gd name="T1" fmla="*/ 5 h 8"/>
                <a:gd name="T2" fmla="*/ 8 w 11"/>
                <a:gd name="T3" fmla="*/ 3 h 8"/>
                <a:gd name="T4" fmla="*/ 6 w 11"/>
                <a:gd name="T5" fmla="*/ 6 h 8"/>
                <a:gd name="T6" fmla="*/ 0 w 11"/>
                <a:gd name="T7" fmla="*/ 5 h 8"/>
              </a:gdLst>
              <a:ahLst/>
              <a:cxnLst>
                <a:cxn ang="0">
                  <a:pos x="T0" y="T1"/>
                </a:cxn>
                <a:cxn ang="0">
                  <a:pos x="T2" y="T3"/>
                </a:cxn>
                <a:cxn ang="0">
                  <a:pos x="T4" y="T5"/>
                </a:cxn>
                <a:cxn ang="0">
                  <a:pos x="T6" y="T7"/>
                </a:cxn>
              </a:cxnLst>
              <a:rect l="0" t="0" r="r" b="b"/>
              <a:pathLst>
                <a:path w="11" h="8">
                  <a:moveTo>
                    <a:pt x="0" y="5"/>
                  </a:moveTo>
                  <a:cubicBezTo>
                    <a:pt x="0" y="5"/>
                    <a:pt x="6" y="0"/>
                    <a:pt x="8" y="3"/>
                  </a:cubicBezTo>
                  <a:cubicBezTo>
                    <a:pt x="11" y="6"/>
                    <a:pt x="7" y="8"/>
                    <a:pt x="6" y="6"/>
                  </a:cubicBezTo>
                  <a:cubicBezTo>
                    <a:pt x="4" y="5"/>
                    <a:pt x="0" y="5"/>
                    <a:pt x="0" y="5"/>
                  </a:cubicBezTo>
                  <a:close/>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63" name="í$ḻïḑè"/>
            <p:cNvSpPr/>
            <p:nvPr/>
          </p:nvSpPr>
          <p:spPr bwMode="auto">
            <a:xfrm>
              <a:off x="7985125" y="2706688"/>
              <a:ext cx="211138" cy="984250"/>
            </a:xfrm>
            <a:custGeom>
              <a:avLst/>
              <a:gdLst>
                <a:gd name="T0" fmla="*/ 15 w 31"/>
                <a:gd name="T1" fmla="*/ 145 h 145"/>
                <a:gd name="T2" fmla="*/ 15 w 31"/>
                <a:gd name="T3" fmla="*/ 145 h 145"/>
                <a:gd name="T4" fmla="*/ 0 w 31"/>
                <a:gd name="T5" fmla="*/ 130 h 145"/>
                <a:gd name="T6" fmla="*/ 0 w 31"/>
                <a:gd name="T7" fmla="*/ 15 h 145"/>
                <a:gd name="T8" fmla="*/ 15 w 31"/>
                <a:gd name="T9" fmla="*/ 0 h 145"/>
                <a:gd name="T10" fmla="*/ 31 w 31"/>
                <a:gd name="T11" fmla="*/ 15 h 145"/>
                <a:gd name="T12" fmla="*/ 31 w 31"/>
                <a:gd name="T13" fmla="*/ 130 h 145"/>
                <a:gd name="T14" fmla="*/ 15 w 31"/>
                <a:gd name="T15" fmla="*/ 14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5">
                  <a:moveTo>
                    <a:pt x="15" y="145"/>
                  </a:moveTo>
                  <a:cubicBezTo>
                    <a:pt x="15" y="145"/>
                    <a:pt x="15" y="145"/>
                    <a:pt x="15" y="145"/>
                  </a:cubicBezTo>
                  <a:cubicBezTo>
                    <a:pt x="7" y="145"/>
                    <a:pt x="0" y="138"/>
                    <a:pt x="0" y="130"/>
                  </a:cubicBezTo>
                  <a:cubicBezTo>
                    <a:pt x="0" y="15"/>
                    <a:pt x="0" y="15"/>
                    <a:pt x="0" y="15"/>
                  </a:cubicBezTo>
                  <a:cubicBezTo>
                    <a:pt x="0" y="7"/>
                    <a:pt x="7" y="0"/>
                    <a:pt x="15" y="0"/>
                  </a:cubicBezTo>
                  <a:cubicBezTo>
                    <a:pt x="24" y="0"/>
                    <a:pt x="31" y="7"/>
                    <a:pt x="31" y="15"/>
                  </a:cubicBezTo>
                  <a:cubicBezTo>
                    <a:pt x="31" y="130"/>
                    <a:pt x="31" y="130"/>
                    <a:pt x="31" y="130"/>
                  </a:cubicBezTo>
                  <a:cubicBezTo>
                    <a:pt x="31" y="138"/>
                    <a:pt x="24" y="145"/>
                    <a:pt x="15" y="145"/>
                  </a:cubicBezTo>
                  <a:close/>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64" name="ïṡlîḓé"/>
            <p:cNvSpPr/>
            <p:nvPr/>
          </p:nvSpPr>
          <p:spPr bwMode="auto">
            <a:xfrm>
              <a:off x="7040563" y="4362450"/>
              <a:ext cx="1120775" cy="217488"/>
            </a:xfrm>
            <a:custGeom>
              <a:avLst/>
              <a:gdLst>
                <a:gd name="T0" fmla="*/ 0 w 165"/>
                <a:gd name="T1" fmla="*/ 16 h 32"/>
                <a:gd name="T2" fmla="*/ 0 w 165"/>
                <a:gd name="T3" fmla="*/ 16 h 32"/>
                <a:gd name="T4" fmla="*/ 16 w 165"/>
                <a:gd name="T5" fmla="*/ 0 h 32"/>
                <a:gd name="T6" fmla="*/ 149 w 165"/>
                <a:gd name="T7" fmla="*/ 0 h 32"/>
                <a:gd name="T8" fmla="*/ 165 w 165"/>
                <a:gd name="T9" fmla="*/ 16 h 32"/>
                <a:gd name="T10" fmla="*/ 149 w 165"/>
                <a:gd name="T11" fmla="*/ 32 h 32"/>
                <a:gd name="T12" fmla="*/ 16 w 165"/>
                <a:gd name="T13" fmla="*/ 32 h 32"/>
                <a:gd name="T14" fmla="*/ 0 w 165"/>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32">
                  <a:moveTo>
                    <a:pt x="0" y="16"/>
                  </a:moveTo>
                  <a:cubicBezTo>
                    <a:pt x="0" y="16"/>
                    <a:pt x="0" y="16"/>
                    <a:pt x="0" y="16"/>
                  </a:cubicBezTo>
                  <a:cubicBezTo>
                    <a:pt x="0" y="7"/>
                    <a:pt x="7" y="0"/>
                    <a:pt x="16" y="0"/>
                  </a:cubicBezTo>
                  <a:cubicBezTo>
                    <a:pt x="149" y="0"/>
                    <a:pt x="149" y="0"/>
                    <a:pt x="149" y="0"/>
                  </a:cubicBezTo>
                  <a:cubicBezTo>
                    <a:pt x="158" y="0"/>
                    <a:pt x="165" y="7"/>
                    <a:pt x="165" y="16"/>
                  </a:cubicBezTo>
                  <a:cubicBezTo>
                    <a:pt x="165" y="25"/>
                    <a:pt x="158" y="32"/>
                    <a:pt x="149" y="32"/>
                  </a:cubicBezTo>
                  <a:cubicBezTo>
                    <a:pt x="16" y="32"/>
                    <a:pt x="16" y="32"/>
                    <a:pt x="16" y="32"/>
                  </a:cubicBezTo>
                  <a:cubicBezTo>
                    <a:pt x="7" y="32"/>
                    <a:pt x="0" y="25"/>
                    <a:pt x="0" y="16"/>
                  </a:cubicBezTo>
                  <a:close/>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65" name="îṡļïďê"/>
            <p:cNvSpPr/>
            <p:nvPr/>
          </p:nvSpPr>
          <p:spPr bwMode="auto">
            <a:xfrm>
              <a:off x="8080375" y="3086100"/>
              <a:ext cx="542925" cy="1309688"/>
            </a:xfrm>
            <a:custGeom>
              <a:avLst/>
              <a:gdLst>
                <a:gd name="T0" fmla="*/ 5 w 80"/>
                <a:gd name="T1" fmla="*/ 193 h 193"/>
                <a:gd name="T2" fmla="*/ 0 w 80"/>
                <a:gd name="T3" fmla="*/ 188 h 193"/>
                <a:gd name="T4" fmla="*/ 60 w 80"/>
                <a:gd name="T5" fmla="*/ 61 h 193"/>
                <a:gd name="T6" fmla="*/ 13 w 80"/>
                <a:gd name="T7" fmla="*/ 8 h 193"/>
                <a:gd name="T8" fmla="*/ 14 w 80"/>
                <a:gd name="T9" fmla="*/ 0 h 193"/>
                <a:gd name="T10" fmla="*/ 68 w 80"/>
                <a:gd name="T11" fmla="*/ 59 h 193"/>
                <a:gd name="T12" fmla="*/ 5 w 80"/>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80" h="193">
                  <a:moveTo>
                    <a:pt x="5" y="193"/>
                  </a:moveTo>
                  <a:cubicBezTo>
                    <a:pt x="0" y="188"/>
                    <a:pt x="0" y="188"/>
                    <a:pt x="0" y="188"/>
                  </a:cubicBezTo>
                  <a:cubicBezTo>
                    <a:pt x="31" y="157"/>
                    <a:pt x="71" y="110"/>
                    <a:pt x="60" y="61"/>
                  </a:cubicBezTo>
                  <a:cubicBezTo>
                    <a:pt x="50" y="15"/>
                    <a:pt x="15" y="8"/>
                    <a:pt x="13" y="8"/>
                  </a:cubicBezTo>
                  <a:cubicBezTo>
                    <a:pt x="14" y="0"/>
                    <a:pt x="14" y="0"/>
                    <a:pt x="14" y="0"/>
                  </a:cubicBezTo>
                  <a:cubicBezTo>
                    <a:pt x="16" y="0"/>
                    <a:pt x="56" y="8"/>
                    <a:pt x="68" y="59"/>
                  </a:cubicBezTo>
                  <a:cubicBezTo>
                    <a:pt x="80" y="112"/>
                    <a:pt x="38" y="161"/>
                    <a:pt x="5" y="193"/>
                  </a:cubicBezTo>
                  <a:close/>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66" name="îŝḻïdè"/>
            <p:cNvSpPr/>
            <p:nvPr/>
          </p:nvSpPr>
          <p:spPr bwMode="auto">
            <a:xfrm>
              <a:off x="7088188" y="2773363"/>
              <a:ext cx="53975" cy="20638"/>
            </a:xfrm>
            <a:custGeom>
              <a:avLst/>
              <a:gdLst>
                <a:gd name="T0" fmla="*/ 1 w 8"/>
                <a:gd name="T1" fmla="*/ 0 h 3"/>
                <a:gd name="T2" fmla="*/ 0 w 8"/>
                <a:gd name="T3" fmla="*/ 0 h 3"/>
                <a:gd name="T4" fmla="*/ 0 w 8"/>
                <a:gd name="T5" fmla="*/ 0 h 3"/>
                <a:gd name="T6" fmla="*/ 1 w 8"/>
                <a:gd name="T7" fmla="*/ 0 h 3"/>
                <a:gd name="T8" fmla="*/ 8 w 8"/>
                <a:gd name="T9" fmla="*/ 3 h 3"/>
                <a:gd name="T10" fmla="*/ 1 w 8"/>
                <a:gd name="T11" fmla="*/ 0 h 3"/>
              </a:gdLst>
              <a:ahLst/>
              <a:cxnLst>
                <a:cxn ang="0">
                  <a:pos x="T0" y="T1"/>
                </a:cxn>
                <a:cxn ang="0">
                  <a:pos x="T2" y="T3"/>
                </a:cxn>
                <a:cxn ang="0">
                  <a:pos x="T4" y="T5"/>
                </a:cxn>
                <a:cxn ang="0">
                  <a:pos x="T6" y="T7"/>
                </a:cxn>
                <a:cxn ang="0">
                  <a:pos x="T8" y="T9"/>
                </a:cxn>
                <a:cxn ang="0">
                  <a:pos x="T10" y="T11"/>
                </a:cxn>
              </a:cxnLst>
              <a:rect l="0" t="0" r="r" b="b"/>
              <a:pathLst>
                <a:path w="8" h="3">
                  <a:moveTo>
                    <a:pt x="1" y="0"/>
                  </a:moveTo>
                  <a:cubicBezTo>
                    <a:pt x="0" y="0"/>
                    <a:pt x="0" y="0"/>
                    <a:pt x="0" y="0"/>
                  </a:cubicBezTo>
                  <a:cubicBezTo>
                    <a:pt x="0" y="0"/>
                    <a:pt x="0" y="0"/>
                    <a:pt x="0" y="0"/>
                  </a:cubicBezTo>
                  <a:cubicBezTo>
                    <a:pt x="0" y="0"/>
                    <a:pt x="0" y="0"/>
                    <a:pt x="1" y="0"/>
                  </a:cubicBezTo>
                  <a:cubicBezTo>
                    <a:pt x="4" y="0"/>
                    <a:pt x="5" y="0"/>
                    <a:pt x="8" y="3"/>
                  </a:cubicBezTo>
                  <a:cubicBezTo>
                    <a:pt x="5" y="0"/>
                    <a:pt x="4" y="0"/>
                    <a:pt x="1" y="0"/>
                  </a:cubicBezTo>
                </a:path>
              </a:pathLst>
            </a:custGeom>
            <a:solidFill>
              <a:srgbClr val="F6CB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67" name="îşliďé"/>
            <p:cNvSpPr/>
            <p:nvPr/>
          </p:nvSpPr>
          <p:spPr bwMode="auto">
            <a:xfrm>
              <a:off x="7088188" y="2624138"/>
              <a:ext cx="155575" cy="177800"/>
            </a:xfrm>
            <a:custGeom>
              <a:avLst/>
              <a:gdLst>
                <a:gd name="T0" fmla="*/ 21 w 23"/>
                <a:gd name="T1" fmla="*/ 0 h 26"/>
                <a:gd name="T2" fmla="*/ 0 w 23"/>
                <a:gd name="T3" fmla="*/ 22 h 26"/>
                <a:gd name="T4" fmla="*/ 1 w 23"/>
                <a:gd name="T5" fmla="*/ 22 h 26"/>
                <a:gd name="T6" fmla="*/ 8 w 23"/>
                <a:gd name="T7" fmla="*/ 25 h 26"/>
                <a:gd name="T8" fmla="*/ 9 w 23"/>
                <a:gd name="T9" fmla="*/ 26 h 26"/>
                <a:gd name="T10" fmla="*/ 19 w 23"/>
                <a:gd name="T11" fmla="*/ 22 h 26"/>
                <a:gd name="T12" fmla="*/ 21 w 23"/>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3" h="26">
                  <a:moveTo>
                    <a:pt x="21" y="0"/>
                  </a:moveTo>
                  <a:cubicBezTo>
                    <a:pt x="17" y="12"/>
                    <a:pt x="1" y="21"/>
                    <a:pt x="0" y="22"/>
                  </a:cubicBezTo>
                  <a:cubicBezTo>
                    <a:pt x="0" y="22"/>
                    <a:pt x="0" y="22"/>
                    <a:pt x="1" y="22"/>
                  </a:cubicBezTo>
                  <a:cubicBezTo>
                    <a:pt x="4" y="22"/>
                    <a:pt x="5" y="22"/>
                    <a:pt x="8" y="25"/>
                  </a:cubicBezTo>
                  <a:cubicBezTo>
                    <a:pt x="8" y="25"/>
                    <a:pt x="9" y="26"/>
                    <a:pt x="9" y="26"/>
                  </a:cubicBezTo>
                  <a:cubicBezTo>
                    <a:pt x="19" y="22"/>
                    <a:pt x="19" y="22"/>
                    <a:pt x="19" y="22"/>
                  </a:cubicBezTo>
                  <a:cubicBezTo>
                    <a:pt x="23" y="12"/>
                    <a:pt x="21" y="0"/>
                    <a:pt x="21" y="0"/>
                  </a:cubicBezTo>
                </a:path>
              </a:pathLst>
            </a:custGeom>
            <a:solidFill>
              <a:srgbClr val="EDA2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68" name="íśḻiḑe"/>
            <p:cNvSpPr/>
            <p:nvPr/>
          </p:nvSpPr>
          <p:spPr bwMode="auto">
            <a:xfrm>
              <a:off x="6137275" y="3486150"/>
              <a:ext cx="60325" cy="74613"/>
            </a:xfrm>
            <a:custGeom>
              <a:avLst/>
              <a:gdLst>
                <a:gd name="T0" fmla="*/ 1 w 9"/>
                <a:gd name="T1" fmla="*/ 3 h 11"/>
                <a:gd name="T2" fmla="*/ 0 w 9"/>
                <a:gd name="T3" fmla="*/ 8 h 11"/>
                <a:gd name="T4" fmla="*/ 2 w 9"/>
                <a:gd name="T5" fmla="*/ 11 h 11"/>
                <a:gd name="T6" fmla="*/ 4 w 9"/>
                <a:gd name="T7" fmla="*/ 10 h 11"/>
                <a:gd name="T8" fmla="*/ 9 w 9"/>
                <a:gd name="T9" fmla="*/ 0 h 11"/>
                <a:gd name="T10" fmla="*/ 1 w 9"/>
                <a:gd name="T11" fmla="*/ 3 h 11"/>
              </a:gdLst>
              <a:ahLst/>
              <a:cxnLst>
                <a:cxn ang="0">
                  <a:pos x="T0" y="T1"/>
                </a:cxn>
                <a:cxn ang="0">
                  <a:pos x="T2" y="T3"/>
                </a:cxn>
                <a:cxn ang="0">
                  <a:pos x="T4" y="T5"/>
                </a:cxn>
                <a:cxn ang="0">
                  <a:pos x="T6" y="T7"/>
                </a:cxn>
                <a:cxn ang="0">
                  <a:pos x="T8" y="T9"/>
                </a:cxn>
                <a:cxn ang="0">
                  <a:pos x="T10" y="T11"/>
                </a:cxn>
              </a:cxnLst>
              <a:rect l="0" t="0" r="r" b="b"/>
              <a:pathLst>
                <a:path w="9" h="11">
                  <a:moveTo>
                    <a:pt x="1" y="3"/>
                  </a:moveTo>
                  <a:cubicBezTo>
                    <a:pt x="0" y="8"/>
                    <a:pt x="0" y="8"/>
                    <a:pt x="0" y="8"/>
                  </a:cubicBezTo>
                  <a:cubicBezTo>
                    <a:pt x="0" y="10"/>
                    <a:pt x="1" y="11"/>
                    <a:pt x="2" y="11"/>
                  </a:cubicBezTo>
                  <a:cubicBezTo>
                    <a:pt x="3" y="11"/>
                    <a:pt x="4" y="11"/>
                    <a:pt x="4" y="10"/>
                  </a:cubicBezTo>
                  <a:cubicBezTo>
                    <a:pt x="9" y="0"/>
                    <a:pt x="9" y="0"/>
                    <a:pt x="9" y="0"/>
                  </a:cubicBezTo>
                  <a:lnTo>
                    <a:pt x="1" y="3"/>
                  </a:lnTo>
                  <a:close/>
                </a:path>
              </a:pathLst>
            </a:custGeom>
            <a:solidFill>
              <a:srgbClr val="F4B0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69" name="ïṡ1íḑè"/>
            <p:cNvSpPr/>
            <p:nvPr/>
          </p:nvSpPr>
          <p:spPr bwMode="auto">
            <a:xfrm>
              <a:off x="6096000" y="3419475"/>
              <a:ext cx="169863" cy="95250"/>
            </a:xfrm>
            <a:custGeom>
              <a:avLst/>
              <a:gdLst>
                <a:gd name="T0" fmla="*/ 25 w 25"/>
                <a:gd name="T1" fmla="*/ 1 h 14"/>
                <a:gd name="T2" fmla="*/ 14 w 25"/>
                <a:gd name="T3" fmla="*/ 0 h 14"/>
                <a:gd name="T4" fmla="*/ 6 w 25"/>
                <a:gd name="T5" fmla="*/ 4 h 14"/>
                <a:gd name="T6" fmla="*/ 1 w 25"/>
                <a:gd name="T7" fmla="*/ 11 h 14"/>
                <a:gd name="T8" fmla="*/ 1 w 25"/>
                <a:gd name="T9" fmla="*/ 13 h 14"/>
                <a:gd name="T10" fmla="*/ 3 w 25"/>
                <a:gd name="T11" fmla="*/ 14 h 14"/>
                <a:gd name="T12" fmla="*/ 10 w 25"/>
                <a:gd name="T13" fmla="*/ 10 h 14"/>
                <a:gd name="T14" fmla="*/ 25 w 25"/>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25" y="1"/>
                  </a:moveTo>
                  <a:cubicBezTo>
                    <a:pt x="14" y="0"/>
                    <a:pt x="14" y="0"/>
                    <a:pt x="14" y="0"/>
                  </a:cubicBezTo>
                  <a:cubicBezTo>
                    <a:pt x="6" y="4"/>
                    <a:pt x="6" y="4"/>
                    <a:pt x="6" y="4"/>
                  </a:cubicBezTo>
                  <a:cubicBezTo>
                    <a:pt x="1" y="11"/>
                    <a:pt x="1" y="11"/>
                    <a:pt x="1" y="11"/>
                  </a:cubicBezTo>
                  <a:cubicBezTo>
                    <a:pt x="0" y="12"/>
                    <a:pt x="1" y="13"/>
                    <a:pt x="1" y="13"/>
                  </a:cubicBezTo>
                  <a:cubicBezTo>
                    <a:pt x="2" y="14"/>
                    <a:pt x="3" y="14"/>
                    <a:pt x="3" y="14"/>
                  </a:cubicBezTo>
                  <a:cubicBezTo>
                    <a:pt x="10" y="10"/>
                    <a:pt x="10" y="10"/>
                    <a:pt x="10" y="10"/>
                  </a:cubicBezTo>
                  <a:lnTo>
                    <a:pt x="25" y="1"/>
                  </a:lnTo>
                  <a:close/>
                </a:path>
              </a:pathLst>
            </a:custGeom>
            <a:solidFill>
              <a:srgbClr val="F4B0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70" name="íSļîďè"/>
            <p:cNvSpPr/>
            <p:nvPr/>
          </p:nvSpPr>
          <p:spPr bwMode="auto">
            <a:xfrm>
              <a:off x="6081713" y="3419475"/>
              <a:ext cx="374650" cy="188913"/>
            </a:xfrm>
            <a:custGeom>
              <a:avLst/>
              <a:gdLst>
                <a:gd name="T0" fmla="*/ 55 w 55"/>
                <a:gd name="T1" fmla="*/ 7 h 28"/>
                <a:gd name="T2" fmla="*/ 48 w 55"/>
                <a:gd name="T3" fmla="*/ 6 h 28"/>
                <a:gd name="T4" fmla="*/ 24 w 55"/>
                <a:gd name="T5" fmla="*/ 1 h 28"/>
                <a:gd name="T6" fmla="*/ 7 w 55"/>
                <a:gd name="T7" fmla="*/ 9 h 28"/>
                <a:gd name="T8" fmla="*/ 0 w 55"/>
                <a:gd name="T9" fmla="*/ 20 h 28"/>
                <a:gd name="T10" fmla="*/ 4 w 55"/>
                <a:gd name="T11" fmla="*/ 22 h 28"/>
                <a:gd name="T12" fmla="*/ 11 w 55"/>
                <a:gd name="T13" fmla="*/ 13 h 28"/>
                <a:gd name="T14" fmla="*/ 23 w 55"/>
                <a:gd name="T15" fmla="*/ 8 h 28"/>
                <a:gd name="T16" fmla="*/ 33 w 55"/>
                <a:gd name="T17" fmla="*/ 21 h 28"/>
                <a:gd name="T18" fmla="*/ 47 w 55"/>
                <a:gd name="T19" fmla="*/ 25 h 28"/>
                <a:gd name="T20" fmla="*/ 54 w 55"/>
                <a:gd name="T21" fmla="*/ 28 h 28"/>
                <a:gd name="T22" fmla="*/ 55 w 55"/>
                <a:gd name="T2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28">
                  <a:moveTo>
                    <a:pt x="55" y="7"/>
                  </a:moveTo>
                  <a:cubicBezTo>
                    <a:pt x="55" y="7"/>
                    <a:pt x="50" y="6"/>
                    <a:pt x="48" y="6"/>
                  </a:cubicBezTo>
                  <a:cubicBezTo>
                    <a:pt x="45" y="6"/>
                    <a:pt x="30" y="0"/>
                    <a:pt x="24" y="1"/>
                  </a:cubicBezTo>
                  <a:cubicBezTo>
                    <a:pt x="18" y="1"/>
                    <a:pt x="7" y="9"/>
                    <a:pt x="7" y="9"/>
                  </a:cubicBezTo>
                  <a:cubicBezTo>
                    <a:pt x="0" y="20"/>
                    <a:pt x="0" y="20"/>
                    <a:pt x="0" y="20"/>
                  </a:cubicBezTo>
                  <a:cubicBezTo>
                    <a:pt x="0" y="20"/>
                    <a:pt x="2" y="23"/>
                    <a:pt x="4" y="22"/>
                  </a:cubicBezTo>
                  <a:cubicBezTo>
                    <a:pt x="6" y="22"/>
                    <a:pt x="11" y="13"/>
                    <a:pt x="11" y="13"/>
                  </a:cubicBezTo>
                  <a:cubicBezTo>
                    <a:pt x="23" y="8"/>
                    <a:pt x="23" y="8"/>
                    <a:pt x="23" y="8"/>
                  </a:cubicBezTo>
                  <a:cubicBezTo>
                    <a:pt x="23" y="8"/>
                    <a:pt x="27" y="17"/>
                    <a:pt x="33" y="21"/>
                  </a:cubicBezTo>
                  <a:cubicBezTo>
                    <a:pt x="39" y="25"/>
                    <a:pt x="44" y="24"/>
                    <a:pt x="47" y="25"/>
                  </a:cubicBezTo>
                  <a:cubicBezTo>
                    <a:pt x="50" y="26"/>
                    <a:pt x="54" y="28"/>
                    <a:pt x="54" y="28"/>
                  </a:cubicBezTo>
                  <a:lnTo>
                    <a:pt x="55" y="7"/>
                  </a:lnTo>
                  <a:close/>
                </a:path>
              </a:pathLst>
            </a:custGeom>
            <a:solidFill>
              <a:srgbClr val="F6CB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75" name="íśḻiḋe"/>
            <p:cNvSpPr/>
            <p:nvPr/>
          </p:nvSpPr>
          <p:spPr bwMode="auto">
            <a:xfrm>
              <a:off x="7026275" y="2706688"/>
              <a:ext cx="985838" cy="1247775"/>
            </a:xfrm>
            <a:custGeom>
              <a:avLst/>
              <a:gdLst>
                <a:gd name="T0" fmla="*/ 53 w 145"/>
                <a:gd name="T1" fmla="*/ 0 h 184"/>
                <a:gd name="T2" fmla="*/ 125 w 145"/>
                <a:gd name="T3" fmla="*/ 71 h 184"/>
                <a:gd name="T4" fmla="*/ 137 w 145"/>
                <a:gd name="T5" fmla="*/ 184 h 184"/>
                <a:gd name="T6" fmla="*/ 0 w 145"/>
                <a:gd name="T7" fmla="*/ 184 h 184"/>
                <a:gd name="T8" fmla="*/ 20 w 145"/>
                <a:gd name="T9" fmla="*/ 135 h 184"/>
                <a:gd name="T10" fmla="*/ 18 w 145"/>
                <a:gd name="T11" fmla="*/ 63 h 184"/>
                <a:gd name="T12" fmla="*/ 18 w 145"/>
                <a:gd name="T13" fmla="*/ 25 h 184"/>
                <a:gd name="T14" fmla="*/ 12 w 145"/>
                <a:gd name="T15" fmla="*/ 16 h 184"/>
                <a:gd name="T16" fmla="*/ 53 w 145"/>
                <a:gd name="T17"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84">
                  <a:moveTo>
                    <a:pt x="53" y="0"/>
                  </a:moveTo>
                  <a:cubicBezTo>
                    <a:pt x="53" y="0"/>
                    <a:pt x="105" y="28"/>
                    <a:pt x="125" y="71"/>
                  </a:cubicBezTo>
                  <a:cubicBezTo>
                    <a:pt x="145" y="113"/>
                    <a:pt x="137" y="184"/>
                    <a:pt x="137" y="184"/>
                  </a:cubicBezTo>
                  <a:cubicBezTo>
                    <a:pt x="0" y="184"/>
                    <a:pt x="0" y="184"/>
                    <a:pt x="0" y="184"/>
                  </a:cubicBezTo>
                  <a:cubicBezTo>
                    <a:pt x="0" y="184"/>
                    <a:pt x="2" y="158"/>
                    <a:pt x="20" y="135"/>
                  </a:cubicBezTo>
                  <a:cubicBezTo>
                    <a:pt x="38" y="113"/>
                    <a:pt x="28" y="77"/>
                    <a:pt x="18" y="63"/>
                  </a:cubicBezTo>
                  <a:cubicBezTo>
                    <a:pt x="8" y="49"/>
                    <a:pt x="12" y="34"/>
                    <a:pt x="18" y="25"/>
                  </a:cubicBezTo>
                  <a:cubicBezTo>
                    <a:pt x="12" y="16"/>
                    <a:pt x="12" y="16"/>
                    <a:pt x="12" y="16"/>
                  </a:cubicBezTo>
                  <a:cubicBezTo>
                    <a:pt x="53" y="0"/>
                    <a:pt x="53" y="0"/>
                    <a:pt x="53" y="0"/>
                  </a:cubicBezTo>
                </a:path>
              </a:pathLst>
            </a:custGeom>
            <a:solidFill>
              <a:srgbClr val="7771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76" name="îṥlîdé"/>
            <p:cNvSpPr/>
            <p:nvPr/>
          </p:nvSpPr>
          <p:spPr bwMode="auto">
            <a:xfrm>
              <a:off x="6415088" y="2876550"/>
              <a:ext cx="1243013" cy="963613"/>
            </a:xfrm>
            <a:custGeom>
              <a:avLst/>
              <a:gdLst>
                <a:gd name="T0" fmla="*/ 154 w 183"/>
                <a:gd name="T1" fmla="*/ 0 h 142"/>
                <a:gd name="T2" fmla="*/ 121 w 183"/>
                <a:gd name="T3" fmla="*/ 34 h 142"/>
                <a:gd name="T4" fmla="*/ 11 w 183"/>
                <a:gd name="T5" fmla="*/ 83 h 142"/>
                <a:gd name="T6" fmla="*/ 5 w 183"/>
                <a:gd name="T7" fmla="*/ 87 h 142"/>
                <a:gd name="T8" fmla="*/ 1 w 183"/>
                <a:gd name="T9" fmla="*/ 114 h 142"/>
                <a:gd name="T10" fmla="*/ 4 w 183"/>
                <a:gd name="T11" fmla="*/ 119 h 142"/>
                <a:gd name="T12" fmla="*/ 110 w 183"/>
                <a:gd name="T13" fmla="*/ 125 h 142"/>
                <a:gd name="T14" fmla="*/ 180 w 183"/>
                <a:gd name="T15" fmla="*/ 29 h 142"/>
                <a:gd name="T16" fmla="*/ 154 w 183"/>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42">
                  <a:moveTo>
                    <a:pt x="154" y="0"/>
                  </a:moveTo>
                  <a:cubicBezTo>
                    <a:pt x="154" y="0"/>
                    <a:pt x="129" y="8"/>
                    <a:pt x="121" y="34"/>
                  </a:cubicBezTo>
                  <a:cubicBezTo>
                    <a:pt x="113" y="58"/>
                    <a:pt x="65" y="91"/>
                    <a:pt x="11" y="83"/>
                  </a:cubicBezTo>
                  <a:cubicBezTo>
                    <a:pt x="8" y="83"/>
                    <a:pt x="5" y="85"/>
                    <a:pt x="5" y="87"/>
                  </a:cubicBezTo>
                  <a:cubicBezTo>
                    <a:pt x="1" y="114"/>
                    <a:pt x="1" y="114"/>
                    <a:pt x="1" y="114"/>
                  </a:cubicBezTo>
                  <a:cubicBezTo>
                    <a:pt x="0" y="116"/>
                    <a:pt x="1" y="119"/>
                    <a:pt x="4" y="119"/>
                  </a:cubicBezTo>
                  <a:cubicBezTo>
                    <a:pt x="18" y="125"/>
                    <a:pt x="67" y="142"/>
                    <a:pt x="110" y="125"/>
                  </a:cubicBezTo>
                  <a:cubicBezTo>
                    <a:pt x="162" y="104"/>
                    <a:pt x="183" y="43"/>
                    <a:pt x="180" y="29"/>
                  </a:cubicBezTo>
                  <a:cubicBezTo>
                    <a:pt x="178" y="15"/>
                    <a:pt x="174" y="1"/>
                    <a:pt x="154" y="0"/>
                  </a:cubicBezTo>
                </a:path>
              </a:pathLst>
            </a:custGeom>
            <a:solidFill>
              <a:srgbClr val="7771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81" name="išľîḍè"/>
            <p:cNvSpPr/>
            <p:nvPr/>
          </p:nvSpPr>
          <p:spPr bwMode="auto">
            <a:xfrm>
              <a:off x="7026275" y="2963863"/>
              <a:ext cx="708025" cy="990600"/>
            </a:xfrm>
            <a:custGeom>
              <a:avLst/>
              <a:gdLst>
                <a:gd name="T0" fmla="*/ 86 w 104"/>
                <a:gd name="T1" fmla="*/ 0 h 146"/>
                <a:gd name="T2" fmla="*/ 86 w 104"/>
                <a:gd name="T3" fmla="*/ 0 h 146"/>
                <a:gd name="T4" fmla="*/ 90 w 104"/>
                <a:gd name="T5" fmla="*/ 15 h 146"/>
                <a:gd name="T6" fmla="*/ 90 w 104"/>
                <a:gd name="T7" fmla="*/ 15 h 146"/>
                <a:gd name="T8" fmla="*/ 90 w 104"/>
                <a:gd name="T9" fmla="*/ 15 h 146"/>
                <a:gd name="T10" fmla="*/ 90 w 104"/>
                <a:gd name="T11" fmla="*/ 16 h 146"/>
                <a:gd name="T12" fmla="*/ 91 w 104"/>
                <a:gd name="T13" fmla="*/ 18 h 146"/>
                <a:gd name="T14" fmla="*/ 20 w 104"/>
                <a:gd name="T15" fmla="*/ 112 h 146"/>
                <a:gd name="T16" fmla="*/ 9 w 104"/>
                <a:gd name="T17" fmla="*/ 115 h 146"/>
                <a:gd name="T18" fmla="*/ 0 w 104"/>
                <a:gd name="T19" fmla="*/ 146 h 146"/>
                <a:gd name="T20" fmla="*/ 95 w 104"/>
                <a:gd name="T21" fmla="*/ 146 h 146"/>
                <a:gd name="T22" fmla="*/ 47 w 104"/>
                <a:gd name="T23" fmla="*/ 127 h 146"/>
                <a:gd name="T24" fmla="*/ 104 w 104"/>
                <a:gd name="T25" fmla="*/ 35 h 146"/>
                <a:gd name="T26" fmla="*/ 86 w 104"/>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146">
                  <a:moveTo>
                    <a:pt x="86" y="0"/>
                  </a:moveTo>
                  <a:cubicBezTo>
                    <a:pt x="86" y="0"/>
                    <a:pt x="86" y="0"/>
                    <a:pt x="86" y="0"/>
                  </a:cubicBezTo>
                  <a:cubicBezTo>
                    <a:pt x="88" y="5"/>
                    <a:pt x="89" y="10"/>
                    <a:pt x="90" y="15"/>
                  </a:cubicBezTo>
                  <a:cubicBezTo>
                    <a:pt x="90" y="15"/>
                    <a:pt x="90" y="15"/>
                    <a:pt x="90" y="15"/>
                  </a:cubicBezTo>
                  <a:cubicBezTo>
                    <a:pt x="90" y="15"/>
                    <a:pt x="90" y="15"/>
                    <a:pt x="90" y="15"/>
                  </a:cubicBezTo>
                  <a:cubicBezTo>
                    <a:pt x="90" y="15"/>
                    <a:pt x="90" y="15"/>
                    <a:pt x="90" y="16"/>
                  </a:cubicBezTo>
                  <a:cubicBezTo>
                    <a:pt x="91" y="16"/>
                    <a:pt x="91" y="17"/>
                    <a:pt x="91" y="18"/>
                  </a:cubicBezTo>
                  <a:cubicBezTo>
                    <a:pt x="91" y="36"/>
                    <a:pt x="69" y="92"/>
                    <a:pt x="20" y="112"/>
                  </a:cubicBezTo>
                  <a:cubicBezTo>
                    <a:pt x="17" y="113"/>
                    <a:pt x="13" y="114"/>
                    <a:pt x="9" y="115"/>
                  </a:cubicBezTo>
                  <a:cubicBezTo>
                    <a:pt x="1" y="132"/>
                    <a:pt x="0" y="146"/>
                    <a:pt x="0" y="146"/>
                  </a:cubicBezTo>
                  <a:cubicBezTo>
                    <a:pt x="95" y="146"/>
                    <a:pt x="95" y="146"/>
                    <a:pt x="95" y="146"/>
                  </a:cubicBezTo>
                  <a:cubicBezTo>
                    <a:pt x="85" y="134"/>
                    <a:pt x="47" y="136"/>
                    <a:pt x="47" y="127"/>
                  </a:cubicBezTo>
                  <a:cubicBezTo>
                    <a:pt x="46" y="111"/>
                    <a:pt x="104" y="91"/>
                    <a:pt x="104" y="35"/>
                  </a:cubicBezTo>
                  <a:cubicBezTo>
                    <a:pt x="104" y="6"/>
                    <a:pt x="86" y="0"/>
                    <a:pt x="86" y="0"/>
                  </a:cubicBezTo>
                </a:path>
              </a:pathLst>
            </a:custGeom>
            <a:solidFill>
              <a:srgbClr val="645E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82" name="ïṡḷíďé"/>
            <p:cNvSpPr/>
            <p:nvPr/>
          </p:nvSpPr>
          <p:spPr bwMode="auto">
            <a:xfrm>
              <a:off x="7088188" y="2963863"/>
              <a:ext cx="557213" cy="781050"/>
            </a:xfrm>
            <a:custGeom>
              <a:avLst/>
              <a:gdLst>
                <a:gd name="T0" fmla="*/ 82 w 82"/>
                <a:gd name="T1" fmla="*/ 18 h 115"/>
                <a:gd name="T2" fmla="*/ 11 w 82"/>
                <a:gd name="T3" fmla="*/ 112 h 115"/>
                <a:gd name="T4" fmla="*/ 0 w 82"/>
                <a:gd name="T5" fmla="*/ 115 h 115"/>
                <a:gd name="T6" fmla="*/ 0 w 82"/>
                <a:gd name="T7" fmla="*/ 115 h 115"/>
                <a:gd name="T8" fmla="*/ 11 w 82"/>
                <a:gd name="T9" fmla="*/ 112 h 115"/>
                <a:gd name="T10" fmla="*/ 82 w 82"/>
                <a:gd name="T11" fmla="*/ 18 h 115"/>
                <a:gd name="T12" fmla="*/ 81 w 82"/>
                <a:gd name="T13" fmla="*/ 15 h 115"/>
                <a:gd name="T14" fmla="*/ 81 w 82"/>
                <a:gd name="T15" fmla="*/ 15 h 115"/>
                <a:gd name="T16" fmla="*/ 81 w 82"/>
                <a:gd name="T17" fmla="*/ 15 h 115"/>
                <a:gd name="T18" fmla="*/ 77 w 82"/>
                <a:gd name="T19" fmla="*/ 0 h 115"/>
                <a:gd name="T20" fmla="*/ 77 w 82"/>
                <a:gd name="T21" fmla="*/ 0 h 115"/>
                <a:gd name="T22" fmla="*/ 81 w 82"/>
                <a:gd name="T23" fmla="*/ 15 h 115"/>
                <a:gd name="T24" fmla="*/ 77 w 8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15">
                  <a:moveTo>
                    <a:pt x="82" y="18"/>
                  </a:moveTo>
                  <a:cubicBezTo>
                    <a:pt x="82" y="36"/>
                    <a:pt x="60" y="92"/>
                    <a:pt x="11" y="112"/>
                  </a:cubicBezTo>
                  <a:cubicBezTo>
                    <a:pt x="8" y="113"/>
                    <a:pt x="4" y="114"/>
                    <a:pt x="0" y="115"/>
                  </a:cubicBezTo>
                  <a:cubicBezTo>
                    <a:pt x="0" y="115"/>
                    <a:pt x="0" y="115"/>
                    <a:pt x="0" y="115"/>
                  </a:cubicBezTo>
                  <a:cubicBezTo>
                    <a:pt x="4" y="114"/>
                    <a:pt x="8" y="113"/>
                    <a:pt x="11" y="112"/>
                  </a:cubicBezTo>
                  <a:cubicBezTo>
                    <a:pt x="60" y="92"/>
                    <a:pt x="82" y="36"/>
                    <a:pt x="82" y="18"/>
                  </a:cubicBezTo>
                  <a:moveTo>
                    <a:pt x="81" y="15"/>
                  </a:moveTo>
                  <a:cubicBezTo>
                    <a:pt x="81" y="15"/>
                    <a:pt x="81" y="15"/>
                    <a:pt x="81" y="15"/>
                  </a:cubicBezTo>
                  <a:cubicBezTo>
                    <a:pt x="81" y="15"/>
                    <a:pt x="81" y="15"/>
                    <a:pt x="81" y="15"/>
                  </a:cubicBezTo>
                  <a:moveTo>
                    <a:pt x="77" y="0"/>
                  </a:moveTo>
                  <a:cubicBezTo>
                    <a:pt x="77" y="0"/>
                    <a:pt x="77" y="0"/>
                    <a:pt x="77" y="0"/>
                  </a:cubicBezTo>
                  <a:cubicBezTo>
                    <a:pt x="79" y="5"/>
                    <a:pt x="80" y="10"/>
                    <a:pt x="81" y="15"/>
                  </a:cubicBezTo>
                  <a:cubicBezTo>
                    <a:pt x="80" y="10"/>
                    <a:pt x="79" y="5"/>
                    <a:pt x="77" y="0"/>
                  </a:cubicBezTo>
                </a:path>
              </a:pathLst>
            </a:custGeom>
            <a:solidFill>
              <a:srgbClr val="645E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87" name="î$líḍê"/>
            <p:cNvSpPr/>
            <p:nvPr/>
          </p:nvSpPr>
          <p:spPr bwMode="auto">
            <a:xfrm>
              <a:off x="7285038" y="4498975"/>
              <a:ext cx="631825" cy="155575"/>
            </a:xfrm>
            <a:prstGeom prst="rect">
              <a:avLst/>
            </a:prstGeom>
            <a:solidFill>
              <a:srgbClr val="1B1B3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27" name="îş1ïḓé"/>
            <p:cNvSpPr/>
            <p:nvPr/>
          </p:nvSpPr>
          <p:spPr bwMode="auto">
            <a:xfrm>
              <a:off x="7461250" y="5448300"/>
              <a:ext cx="279400" cy="95250"/>
            </a:xfrm>
            <a:prstGeom prst="rect">
              <a:avLst/>
            </a:prstGeom>
            <a:solidFill>
              <a:srgbClr val="1B1B3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89" name="ïś1ïḍe"/>
            <p:cNvSpPr/>
            <p:nvPr/>
          </p:nvSpPr>
          <p:spPr bwMode="auto">
            <a:xfrm>
              <a:off x="7577138" y="4606925"/>
              <a:ext cx="53975" cy="895350"/>
            </a:xfrm>
            <a:prstGeom prst="rect">
              <a:avLst/>
            </a:prstGeom>
            <a:solidFill>
              <a:srgbClr val="1B1B3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28" name="ï$líḍé"/>
            <p:cNvSpPr/>
            <p:nvPr/>
          </p:nvSpPr>
          <p:spPr bwMode="auto">
            <a:xfrm>
              <a:off x="7129463" y="5468938"/>
              <a:ext cx="387350" cy="203200"/>
            </a:xfrm>
            <a:custGeom>
              <a:avLst/>
              <a:gdLst>
                <a:gd name="T0" fmla="*/ 34 w 244"/>
                <a:gd name="T1" fmla="*/ 128 h 128"/>
                <a:gd name="T2" fmla="*/ 0 w 244"/>
                <a:gd name="T3" fmla="*/ 128 h 128"/>
                <a:gd name="T4" fmla="*/ 0 w 244"/>
                <a:gd name="T5" fmla="*/ 0 h 128"/>
                <a:gd name="T6" fmla="*/ 244 w 244"/>
                <a:gd name="T7" fmla="*/ 0 h 128"/>
                <a:gd name="T8" fmla="*/ 244 w 244"/>
                <a:gd name="T9" fmla="*/ 30 h 128"/>
                <a:gd name="T10" fmla="*/ 34 w 244"/>
                <a:gd name="T11" fmla="*/ 30 h 128"/>
                <a:gd name="T12" fmla="*/ 34 w 244"/>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244" h="128">
                  <a:moveTo>
                    <a:pt x="34" y="128"/>
                  </a:moveTo>
                  <a:lnTo>
                    <a:pt x="0" y="128"/>
                  </a:lnTo>
                  <a:lnTo>
                    <a:pt x="0" y="0"/>
                  </a:lnTo>
                  <a:lnTo>
                    <a:pt x="244" y="0"/>
                  </a:lnTo>
                  <a:lnTo>
                    <a:pt x="244" y="30"/>
                  </a:lnTo>
                  <a:lnTo>
                    <a:pt x="34" y="30"/>
                  </a:lnTo>
                  <a:lnTo>
                    <a:pt x="34" y="128"/>
                  </a:lnTo>
                  <a:close/>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91" name="išḷiďè"/>
            <p:cNvSpPr/>
            <p:nvPr/>
          </p:nvSpPr>
          <p:spPr bwMode="auto">
            <a:xfrm>
              <a:off x="7081838" y="5549900"/>
              <a:ext cx="149225" cy="149225"/>
            </a:xfrm>
            <a:prstGeom prst="ellipse">
              <a:avLst/>
            </a:pr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92" name="îšľiḍe"/>
            <p:cNvSpPr/>
            <p:nvPr/>
          </p:nvSpPr>
          <p:spPr bwMode="auto">
            <a:xfrm>
              <a:off x="7686675" y="5468938"/>
              <a:ext cx="387350" cy="203200"/>
            </a:xfrm>
            <a:custGeom>
              <a:avLst/>
              <a:gdLst>
                <a:gd name="T0" fmla="*/ 244 w 244"/>
                <a:gd name="T1" fmla="*/ 128 h 128"/>
                <a:gd name="T2" fmla="*/ 209 w 244"/>
                <a:gd name="T3" fmla="*/ 128 h 128"/>
                <a:gd name="T4" fmla="*/ 209 w 244"/>
                <a:gd name="T5" fmla="*/ 30 h 128"/>
                <a:gd name="T6" fmla="*/ 0 w 244"/>
                <a:gd name="T7" fmla="*/ 30 h 128"/>
                <a:gd name="T8" fmla="*/ 0 w 244"/>
                <a:gd name="T9" fmla="*/ 0 h 128"/>
                <a:gd name="T10" fmla="*/ 244 w 244"/>
                <a:gd name="T11" fmla="*/ 0 h 128"/>
                <a:gd name="T12" fmla="*/ 244 w 244"/>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244" h="128">
                  <a:moveTo>
                    <a:pt x="244" y="128"/>
                  </a:moveTo>
                  <a:lnTo>
                    <a:pt x="209" y="128"/>
                  </a:lnTo>
                  <a:lnTo>
                    <a:pt x="209" y="30"/>
                  </a:lnTo>
                  <a:lnTo>
                    <a:pt x="0" y="30"/>
                  </a:lnTo>
                  <a:lnTo>
                    <a:pt x="0" y="0"/>
                  </a:lnTo>
                  <a:lnTo>
                    <a:pt x="244" y="0"/>
                  </a:lnTo>
                  <a:lnTo>
                    <a:pt x="244" y="128"/>
                  </a:lnTo>
                  <a:close/>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93" name="ï$1iďe"/>
            <p:cNvSpPr/>
            <p:nvPr/>
          </p:nvSpPr>
          <p:spPr bwMode="auto">
            <a:xfrm>
              <a:off x="7970838" y="5549900"/>
              <a:ext cx="150813" cy="149225"/>
            </a:xfrm>
            <a:prstGeom prst="ellipse">
              <a:avLst/>
            </a:pr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94" name="îs1ïḓe"/>
            <p:cNvSpPr/>
            <p:nvPr/>
          </p:nvSpPr>
          <p:spPr bwMode="auto">
            <a:xfrm>
              <a:off x="4248150" y="3635375"/>
              <a:ext cx="2106613" cy="130175"/>
            </a:xfrm>
            <a:prstGeom prst="rect">
              <a:avLst/>
            </a:prstGeom>
            <a:solidFill>
              <a:srgbClr val="F4B0A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95" name="íSḻïḍé"/>
            <p:cNvSpPr/>
            <p:nvPr/>
          </p:nvSpPr>
          <p:spPr bwMode="auto">
            <a:xfrm>
              <a:off x="4248150" y="3635375"/>
              <a:ext cx="2106613"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96" name="í$ḷîḍé"/>
            <p:cNvSpPr/>
            <p:nvPr/>
          </p:nvSpPr>
          <p:spPr bwMode="auto">
            <a:xfrm>
              <a:off x="5667375" y="3635375"/>
              <a:ext cx="687388" cy="130175"/>
            </a:xfrm>
            <a:custGeom>
              <a:avLst/>
              <a:gdLst>
                <a:gd name="T0" fmla="*/ 433 w 433"/>
                <a:gd name="T1" fmla="*/ 0 h 82"/>
                <a:gd name="T2" fmla="*/ 0 w 433"/>
                <a:gd name="T3" fmla="*/ 0 h 82"/>
                <a:gd name="T4" fmla="*/ 0 w 433"/>
                <a:gd name="T5" fmla="*/ 82 h 82"/>
                <a:gd name="T6" fmla="*/ 223 w 433"/>
                <a:gd name="T7" fmla="*/ 82 h 82"/>
                <a:gd name="T8" fmla="*/ 381 w 433"/>
                <a:gd name="T9" fmla="*/ 82 h 82"/>
                <a:gd name="T10" fmla="*/ 433 w 433"/>
                <a:gd name="T11" fmla="*/ 82 h 82"/>
                <a:gd name="T12" fmla="*/ 433 w 433"/>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33" h="82">
                  <a:moveTo>
                    <a:pt x="433" y="0"/>
                  </a:moveTo>
                  <a:lnTo>
                    <a:pt x="0" y="0"/>
                  </a:lnTo>
                  <a:lnTo>
                    <a:pt x="0" y="82"/>
                  </a:lnTo>
                  <a:lnTo>
                    <a:pt x="223" y="82"/>
                  </a:lnTo>
                  <a:lnTo>
                    <a:pt x="381" y="82"/>
                  </a:lnTo>
                  <a:lnTo>
                    <a:pt x="433" y="82"/>
                  </a:lnTo>
                  <a:lnTo>
                    <a:pt x="433" y="0"/>
                  </a:lnTo>
                  <a:close/>
                </a:path>
              </a:pathLst>
            </a:custGeom>
            <a:solidFill>
              <a:srgbClr val="EE94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97" name="iṣ1îḍê"/>
            <p:cNvSpPr/>
            <p:nvPr/>
          </p:nvSpPr>
          <p:spPr bwMode="auto">
            <a:xfrm>
              <a:off x="5667375" y="3635375"/>
              <a:ext cx="687388" cy="130175"/>
            </a:xfrm>
            <a:custGeom>
              <a:avLst/>
              <a:gdLst>
                <a:gd name="T0" fmla="*/ 433 w 433"/>
                <a:gd name="T1" fmla="*/ 0 h 82"/>
                <a:gd name="T2" fmla="*/ 0 w 433"/>
                <a:gd name="T3" fmla="*/ 0 h 82"/>
                <a:gd name="T4" fmla="*/ 0 w 433"/>
                <a:gd name="T5" fmla="*/ 82 h 82"/>
                <a:gd name="T6" fmla="*/ 223 w 433"/>
                <a:gd name="T7" fmla="*/ 82 h 82"/>
                <a:gd name="T8" fmla="*/ 381 w 433"/>
                <a:gd name="T9" fmla="*/ 82 h 82"/>
                <a:gd name="T10" fmla="*/ 433 w 433"/>
                <a:gd name="T11" fmla="*/ 82 h 82"/>
                <a:gd name="T12" fmla="*/ 433 w 433"/>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33" h="82">
                  <a:moveTo>
                    <a:pt x="433" y="0"/>
                  </a:moveTo>
                  <a:lnTo>
                    <a:pt x="0" y="0"/>
                  </a:lnTo>
                  <a:lnTo>
                    <a:pt x="0" y="82"/>
                  </a:lnTo>
                  <a:lnTo>
                    <a:pt x="223" y="82"/>
                  </a:lnTo>
                  <a:lnTo>
                    <a:pt x="381" y="82"/>
                  </a:lnTo>
                  <a:lnTo>
                    <a:pt x="433" y="82"/>
                  </a:lnTo>
                  <a:lnTo>
                    <a:pt x="4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98" name="iṣḻiďe"/>
            <p:cNvSpPr/>
            <p:nvPr/>
          </p:nvSpPr>
          <p:spPr bwMode="auto">
            <a:xfrm>
              <a:off x="4302125" y="3635375"/>
              <a:ext cx="190500" cy="130175"/>
            </a:xfrm>
            <a:custGeom>
              <a:avLst/>
              <a:gdLst>
                <a:gd name="T0" fmla="*/ 120 w 120"/>
                <a:gd name="T1" fmla="*/ 0 h 82"/>
                <a:gd name="T2" fmla="*/ 34 w 120"/>
                <a:gd name="T3" fmla="*/ 0 h 82"/>
                <a:gd name="T4" fmla="*/ 25 w 120"/>
                <a:gd name="T5" fmla="*/ 0 h 82"/>
                <a:gd name="T6" fmla="*/ 0 w 120"/>
                <a:gd name="T7" fmla="*/ 0 h 82"/>
                <a:gd name="T8" fmla="*/ 0 w 120"/>
                <a:gd name="T9" fmla="*/ 82 h 82"/>
                <a:gd name="T10" fmla="*/ 25 w 120"/>
                <a:gd name="T11" fmla="*/ 82 h 82"/>
                <a:gd name="T12" fmla="*/ 120 w 120"/>
                <a:gd name="T13" fmla="*/ 82 h 82"/>
                <a:gd name="T14" fmla="*/ 120 w 120"/>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82">
                  <a:moveTo>
                    <a:pt x="120" y="0"/>
                  </a:moveTo>
                  <a:lnTo>
                    <a:pt x="34" y="0"/>
                  </a:lnTo>
                  <a:lnTo>
                    <a:pt x="25" y="0"/>
                  </a:lnTo>
                  <a:lnTo>
                    <a:pt x="0" y="0"/>
                  </a:lnTo>
                  <a:lnTo>
                    <a:pt x="0" y="82"/>
                  </a:lnTo>
                  <a:lnTo>
                    <a:pt x="25" y="82"/>
                  </a:lnTo>
                  <a:lnTo>
                    <a:pt x="120" y="82"/>
                  </a:lnTo>
                  <a:lnTo>
                    <a:pt x="120" y="0"/>
                  </a:lnTo>
                  <a:close/>
                </a:path>
              </a:pathLst>
            </a:custGeom>
            <a:solidFill>
              <a:srgbClr val="FACCC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99" name="ïŝliďe"/>
            <p:cNvSpPr/>
            <p:nvPr/>
          </p:nvSpPr>
          <p:spPr bwMode="auto">
            <a:xfrm>
              <a:off x="4302125" y="3635375"/>
              <a:ext cx="190500" cy="130175"/>
            </a:xfrm>
            <a:custGeom>
              <a:avLst/>
              <a:gdLst>
                <a:gd name="T0" fmla="*/ 120 w 120"/>
                <a:gd name="T1" fmla="*/ 0 h 82"/>
                <a:gd name="T2" fmla="*/ 34 w 120"/>
                <a:gd name="T3" fmla="*/ 0 h 82"/>
                <a:gd name="T4" fmla="*/ 25 w 120"/>
                <a:gd name="T5" fmla="*/ 0 h 82"/>
                <a:gd name="T6" fmla="*/ 0 w 120"/>
                <a:gd name="T7" fmla="*/ 0 h 82"/>
                <a:gd name="T8" fmla="*/ 0 w 120"/>
                <a:gd name="T9" fmla="*/ 82 h 82"/>
                <a:gd name="T10" fmla="*/ 25 w 120"/>
                <a:gd name="T11" fmla="*/ 82 h 82"/>
                <a:gd name="T12" fmla="*/ 120 w 120"/>
                <a:gd name="T13" fmla="*/ 82 h 82"/>
                <a:gd name="T14" fmla="*/ 120 w 120"/>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82">
                  <a:moveTo>
                    <a:pt x="120" y="0"/>
                  </a:moveTo>
                  <a:lnTo>
                    <a:pt x="34" y="0"/>
                  </a:lnTo>
                  <a:lnTo>
                    <a:pt x="25" y="0"/>
                  </a:lnTo>
                  <a:lnTo>
                    <a:pt x="0" y="0"/>
                  </a:lnTo>
                  <a:lnTo>
                    <a:pt x="0" y="82"/>
                  </a:lnTo>
                  <a:lnTo>
                    <a:pt x="25" y="82"/>
                  </a:lnTo>
                  <a:lnTo>
                    <a:pt x="120" y="82"/>
                  </a:lnTo>
                  <a:lnTo>
                    <a:pt x="1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00" name="îS1îḓê"/>
            <p:cNvSpPr/>
            <p:nvPr/>
          </p:nvSpPr>
          <p:spPr bwMode="auto">
            <a:xfrm>
              <a:off x="4341813" y="3765550"/>
              <a:ext cx="252413" cy="87313"/>
            </a:xfrm>
            <a:prstGeom prst="rect">
              <a:avLst/>
            </a:prstGeom>
            <a:solidFill>
              <a:srgbClr val="F4B0A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01" name="íṧľïďe"/>
            <p:cNvSpPr/>
            <p:nvPr/>
          </p:nvSpPr>
          <p:spPr bwMode="auto">
            <a:xfrm>
              <a:off x="4341813" y="3765550"/>
              <a:ext cx="252413" cy="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02" name="í$ḷîdè"/>
            <p:cNvSpPr/>
            <p:nvPr/>
          </p:nvSpPr>
          <p:spPr bwMode="auto">
            <a:xfrm>
              <a:off x="4362450" y="3805238"/>
              <a:ext cx="68263" cy="47625"/>
            </a:xfrm>
            <a:custGeom>
              <a:avLst/>
              <a:gdLst>
                <a:gd name="T0" fmla="*/ 43 w 43"/>
                <a:gd name="T1" fmla="*/ 0 h 30"/>
                <a:gd name="T2" fmla="*/ 0 w 43"/>
                <a:gd name="T3" fmla="*/ 0 h 30"/>
                <a:gd name="T4" fmla="*/ 0 w 43"/>
                <a:gd name="T5" fmla="*/ 30 h 30"/>
                <a:gd name="T6" fmla="*/ 22 w 43"/>
                <a:gd name="T7" fmla="*/ 30 h 30"/>
                <a:gd name="T8" fmla="*/ 43 w 43"/>
                <a:gd name="T9" fmla="*/ 30 h 30"/>
                <a:gd name="T10" fmla="*/ 43 w 43"/>
                <a:gd name="T11" fmla="*/ 0 h 30"/>
              </a:gdLst>
              <a:ahLst/>
              <a:cxnLst>
                <a:cxn ang="0">
                  <a:pos x="T0" y="T1"/>
                </a:cxn>
                <a:cxn ang="0">
                  <a:pos x="T2" y="T3"/>
                </a:cxn>
                <a:cxn ang="0">
                  <a:pos x="T4" y="T5"/>
                </a:cxn>
                <a:cxn ang="0">
                  <a:pos x="T6" y="T7"/>
                </a:cxn>
                <a:cxn ang="0">
                  <a:pos x="T8" y="T9"/>
                </a:cxn>
                <a:cxn ang="0">
                  <a:pos x="T10" y="T11"/>
                </a:cxn>
              </a:cxnLst>
              <a:rect l="0" t="0" r="r" b="b"/>
              <a:pathLst>
                <a:path w="43" h="30">
                  <a:moveTo>
                    <a:pt x="43" y="0"/>
                  </a:moveTo>
                  <a:lnTo>
                    <a:pt x="0" y="0"/>
                  </a:lnTo>
                  <a:lnTo>
                    <a:pt x="0" y="30"/>
                  </a:lnTo>
                  <a:lnTo>
                    <a:pt x="22" y="30"/>
                  </a:lnTo>
                  <a:lnTo>
                    <a:pt x="43" y="30"/>
                  </a:lnTo>
                  <a:lnTo>
                    <a:pt x="43" y="0"/>
                  </a:lnTo>
                  <a:close/>
                </a:path>
              </a:pathLst>
            </a:custGeom>
            <a:solidFill>
              <a:srgbClr val="FACCC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03" name="išḷiďe"/>
            <p:cNvSpPr/>
            <p:nvPr/>
          </p:nvSpPr>
          <p:spPr bwMode="auto">
            <a:xfrm>
              <a:off x="4362450" y="3805238"/>
              <a:ext cx="68263" cy="47625"/>
            </a:xfrm>
            <a:custGeom>
              <a:avLst/>
              <a:gdLst>
                <a:gd name="T0" fmla="*/ 43 w 43"/>
                <a:gd name="T1" fmla="*/ 0 h 30"/>
                <a:gd name="T2" fmla="*/ 0 w 43"/>
                <a:gd name="T3" fmla="*/ 0 h 30"/>
                <a:gd name="T4" fmla="*/ 0 w 43"/>
                <a:gd name="T5" fmla="*/ 30 h 30"/>
                <a:gd name="T6" fmla="*/ 22 w 43"/>
                <a:gd name="T7" fmla="*/ 30 h 30"/>
                <a:gd name="T8" fmla="*/ 43 w 43"/>
                <a:gd name="T9" fmla="*/ 30 h 30"/>
                <a:gd name="T10" fmla="*/ 43 w 43"/>
                <a:gd name="T11" fmla="*/ 0 h 30"/>
              </a:gdLst>
              <a:ahLst/>
              <a:cxnLst>
                <a:cxn ang="0">
                  <a:pos x="T0" y="T1"/>
                </a:cxn>
                <a:cxn ang="0">
                  <a:pos x="T2" y="T3"/>
                </a:cxn>
                <a:cxn ang="0">
                  <a:pos x="T4" y="T5"/>
                </a:cxn>
                <a:cxn ang="0">
                  <a:pos x="T6" y="T7"/>
                </a:cxn>
                <a:cxn ang="0">
                  <a:pos x="T8" y="T9"/>
                </a:cxn>
                <a:cxn ang="0">
                  <a:pos x="T10" y="T11"/>
                </a:cxn>
              </a:cxnLst>
              <a:rect l="0" t="0" r="r" b="b"/>
              <a:pathLst>
                <a:path w="43" h="30">
                  <a:moveTo>
                    <a:pt x="43" y="0"/>
                  </a:moveTo>
                  <a:lnTo>
                    <a:pt x="0" y="0"/>
                  </a:lnTo>
                  <a:lnTo>
                    <a:pt x="0" y="30"/>
                  </a:lnTo>
                  <a:lnTo>
                    <a:pt x="22" y="30"/>
                  </a:lnTo>
                  <a:lnTo>
                    <a:pt x="43" y="30"/>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04" name="íś1ïḓê"/>
            <p:cNvSpPr/>
            <p:nvPr/>
          </p:nvSpPr>
          <p:spPr bwMode="auto">
            <a:xfrm>
              <a:off x="4248150" y="3852863"/>
              <a:ext cx="292100" cy="1812925"/>
            </a:xfrm>
            <a:custGeom>
              <a:avLst/>
              <a:gdLst>
                <a:gd name="T0" fmla="*/ 85 w 184"/>
                <a:gd name="T1" fmla="*/ 1142 h 1142"/>
                <a:gd name="T2" fmla="*/ 0 w 184"/>
                <a:gd name="T3" fmla="*/ 1142 h 1142"/>
                <a:gd name="T4" fmla="*/ 94 w 184"/>
                <a:gd name="T5" fmla="*/ 0 h 1142"/>
                <a:gd name="T6" fmla="*/ 184 w 184"/>
                <a:gd name="T7" fmla="*/ 0 h 1142"/>
                <a:gd name="T8" fmla="*/ 85 w 184"/>
                <a:gd name="T9" fmla="*/ 1142 h 1142"/>
              </a:gdLst>
              <a:ahLst/>
              <a:cxnLst>
                <a:cxn ang="0">
                  <a:pos x="T0" y="T1"/>
                </a:cxn>
                <a:cxn ang="0">
                  <a:pos x="T2" y="T3"/>
                </a:cxn>
                <a:cxn ang="0">
                  <a:pos x="T4" y="T5"/>
                </a:cxn>
                <a:cxn ang="0">
                  <a:pos x="T6" y="T7"/>
                </a:cxn>
                <a:cxn ang="0">
                  <a:pos x="T8" y="T9"/>
                </a:cxn>
              </a:cxnLst>
              <a:rect l="0" t="0" r="r" b="b"/>
              <a:pathLst>
                <a:path w="184" h="1142">
                  <a:moveTo>
                    <a:pt x="85" y="1142"/>
                  </a:moveTo>
                  <a:lnTo>
                    <a:pt x="0" y="1142"/>
                  </a:lnTo>
                  <a:lnTo>
                    <a:pt x="94" y="0"/>
                  </a:lnTo>
                  <a:lnTo>
                    <a:pt x="184" y="0"/>
                  </a:lnTo>
                  <a:lnTo>
                    <a:pt x="85" y="1142"/>
                  </a:lnTo>
                  <a:close/>
                </a:path>
              </a:pathLst>
            </a:custGeom>
            <a:solidFill>
              <a:srgbClr val="F4B0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05" name="í$lîdè"/>
            <p:cNvSpPr/>
            <p:nvPr/>
          </p:nvSpPr>
          <p:spPr bwMode="auto">
            <a:xfrm>
              <a:off x="4248150" y="3852863"/>
              <a:ext cx="292100" cy="1812925"/>
            </a:xfrm>
            <a:custGeom>
              <a:avLst/>
              <a:gdLst>
                <a:gd name="T0" fmla="*/ 85 w 184"/>
                <a:gd name="T1" fmla="*/ 1142 h 1142"/>
                <a:gd name="T2" fmla="*/ 0 w 184"/>
                <a:gd name="T3" fmla="*/ 1142 h 1142"/>
                <a:gd name="T4" fmla="*/ 94 w 184"/>
                <a:gd name="T5" fmla="*/ 0 h 1142"/>
                <a:gd name="T6" fmla="*/ 184 w 184"/>
                <a:gd name="T7" fmla="*/ 0 h 1142"/>
                <a:gd name="T8" fmla="*/ 85 w 184"/>
                <a:gd name="T9" fmla="*/ 1142 h 1142"/>
              </a:gdLst>
              <a:ahLst/>
              <a:cxnLst>
                <a:cxn ang="0">
                  <a:pos x="T0" y="T1"/>
                </a:cxn>
                <a:cxn ang="0">
                  <a:pos x="T2" y="T3"/>
                </a:cxn>
                <a:cxn ang="0">
                  <a:pos x="T4" y="T5"/>
                </a:cxn>
                <a:cxn ang="0">
                  <a:pos x="T6" y="T7"/>
                </a:cxn>
                <a:cxn ang="0">
                  <a:pos x="T8" y="T9"/>
                </a:cxn>
              </a:cxnLst>
              <a:rect l="0" t="0" r="r" b="b"/>
              <a:pathLst>
                <a:path w="184" h="1142">
                  <a:moveTo>
                    <a:pt x="85" y="1142"/>
                  </a:moveTo>
                  <a:lnTo>
                    <a:pt x="0" y="1142"/>
                  </a:lnTo>
                  <a:lnTo>
                    <a:pt x="94" y="0"/>
                  </a:lnTo>
                  <a:lnTo>
                    <a:pt x="184" y="0"/>
                  </a:lnTo>
                  <a:lnTo>
                    <a:pt x="85" y="11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06" name="íṣḻidé"/>
            <p:cNvSpPr/>
            <p:nvPr/>
          </p:nvSpPr>
          <p:spPr bwMode="auto">
            <a:xfrm>
              <a:off x="4349750" y="3921125"/>
              <a:ext cx="80963" cy="849313"/>
            </a:xfrm>
            <a:custGeom>
              <a:avLst/>
              <a:gdLst>
                <a:gd name="T0" fmla="*/ 5 w 12"/>
                <a:gd name="T1" fmla="*/ 78 h 125"/>
                <a:gd name="T2" fmla="*/ 3 w 12"/>
                <a:gd name="T3" fmla="*/ 88 h 125"/>
                <a:gd name="T4" fmla="*/ 0 w 12"/>
                <a:gd name="T5" fmla="*/ 125 h 125"/>
                <a:gd name="T6" fmla="*/ 1 w 12"/>
                <a:gd name="T7" fmla="*/ 125 h 125"/>
                <a:gd name="T8" fmla="*/ 5 w 12"/>
                <a:gd name="T9" fmla="*/ 78 h 125"/>
                <a:gd name="T10" fmla="*/ 12 w 12"/>
                <a:gd name="T11" fmla="*/ 0 h 125"/>
                <a:gd name="T12" fmla="*/ 9 w 12"/>
                <a:gd name="T13" fmla="*/ 0 h 125"/>
                <a:gd name="T14" fmla="*/ 2 w 12"/>
                <a:gd name="T15" fmla="*/ 81 h 125"/>
                <a:gd name="T16" fmla="*/ 6 w 12"/>
                <a:gd name="T17" fmla="*/ 65 h 125"/>
                <a:gd name="T18" fmla="*/ 12 w 12"/>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5">
                  <a:moveTo>
                    <a:pt x="5" y="78"/>
                  </a:moveTo>
                  <a:cubicBezTo>
                    <a:pt x="4" y="81"/>
                    <a:pt x="4" y="85"/>
                    <a:pt x="3" y="88"/>
                  </a:cubicBezTo>
                  <a:cubicBezTo>
                    <a:pt x="1" y="103"/>
                    <a:pt x="0" y="116"/>
                    <a:pt x="0" y="125"/>
                  </a:cubicBezTo>
                  <a:cubicBezTo>
                    <a:pt x="1" y="125"/>
                    <a:pt x="1" y="125"/>
                    <a:pt x="1" y="125"/>
                  </a:cubicBezTo>
                  <a:cubicBezTo>
                    <a:pt x="5" y="78"/>
                    <a:pt x="5" y="78"/>
                    <a:pt x="5" y="78"/>
                  </a:cubicBezTo>
                  <a:moveTo>
                    <a:pt x="12" y="0"/>
                  </a:moveTo>
                  <a:cubicBezTo>
                    <a:pt x="9" y="0"/>
                    <a:pt x="9" y="0"/>
                    <a:pt x="9" y="0"/>
                  </a:cubicBezTo>
                  <a:cubicBezTo>
                    <a:pt x="2" y="81"/>
                    <a:pt x="2" y="81"/>
                    <a:pt x="2" y="81"/>
                  </a:cubicBezTo>
                  <a:cubicBezTo>
                    <a:pt x="3" y="76"/>
                    <a:pt x="5" y="71"/>
                    <a:pt x="6" y="65"/>
                  </a:cubicBezTo>
                  <a:cubicBezTo>
                    <a:pt x="12" y="0"/>
                    <a:pt x="12" y="0"/>
                    <a:pt x="12" y="0"/>
                  </a:cubicBezTo>
                </a:path>
              </a:pathLst>
            </a:custGeom>
            <a:solidFill>
              <a:srgbClr val="FACCC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07" name="íśḷîḓé"/>
            <p:cNvSpPr/>
            <p:nvPr/>
          </p:nvSpPr>
          <p:spPr bwMode="auto">
            <a:xfrm>
              <a:off x="4403725" y="3852863"/>
              <a:ext cx="136525" cy="917575"/>
            </a:xfrm>
            <a:custGeom>
              <a:avLst/>
              <a:gdLst>
                <a:gd name="T0" fmla="*/ 17 w 20"/>
                <a:gd name="T1" fmla="*/ 30 h 135"/>
                <a:gd name="T2" fmla="*/ 7 w 20"/>
                <a:gd name="T3" fmla="*/ 54 h 135"/>
                <a:gd name="T4" fmla="*/ 0 w 20"/>
                <a:gd name="T5" fmla="*/ 135 h 135"/>
                <a:gd name="T6" fmla="*/ 8 w 20"/>
                <a:gd name="T7" fmla="*/ 135 h 135"/>
                <a:gd name="T8" fmla="*/ 17 w 20"/>
                <a:gd name="T9" fmla="*/ 30 h 135"/>
                <a:gd name="T10" fmla="*/ 20 w 20"/>
                <a:gd name="T11" fmla="*/ 0 h 135"/>
                <a:gd name="T12" fmla="*/ 20 w 20"/>
                <a:gd name="T13" fmla="*/ 0 h 135"/>
                <a:gd name="T14" fmla="*/ 19 w 20"/>
                <a:gd name="T15" fmla="*/ 10 h 135"/>
                <a:gd name="T16" fmla="*/ 11 w 20"/>
                <a:gd name="T17" fmla="*/ 10 h 135"/>
                <a:gd name="T18" fmla="*/ 7 w 20"/>
                <a:gd name="T19" fmla="*/ 47 h 135"/>
                <a:gd name="T20" fmla="*/ 18 w 20"/>
                <a:gd name="T21" fmla="*/ 25 h 135"/>
                <a:gd name="T22" fmla="*/ 20 w 20"/>
                <a:gd name="T2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35">
                  <a:moveTo>
                    <a:pt x="17" y="30"/>
                  </a:moveTo>
                  <a:cubicBezTo>
                    <a:pt x="13" y="38"/>
                    <a:pt x="10" y="46"/>
                    <a:pt x="7" y="54"/>
                  </a:cubicBezTo>
                  <a:cubicBezTo>
                    <a:pt x="0" y="135"/>
                    <a:pt x="0" y="135"/>
                    <a:pt x="0" y="135"/>
                  </a:cubicBezTo>
                  <a:cubicBezTo>
                    <a:pt x="8" y="135"/>
                    <a:pt x="8" y="135"/>
                    <a:pt x="8" y="135"/>
                  </a:cubicBezTo>
                  <a:cubicBezTo>
                    <a:pt x="17" y="30"/>
                    <a:pt x="17" y="30"/>
                    <a:pt x="17" y="30"/>
                  </a:cubicBezTo>
                  <a:moveTo>
                    <a:pt x="20" y="0"/>
                  </a:moveTo>
                  <a:cubicBezTo>
                    <a:pt x="20" y="0"/>
                    <a:pt x="20" y="0"/>
                    <a:pt x="20" y="0"/>
                  </a:cubicBezTo>
                  <a:cubicBezTo>
                    <a:pt x="19" y="10"/>
                    <a:pt x="19" y="10"/>
                    <a:pt x="19" y="10"/>
                  </a:cubicBezTo>
                  <a:cubicBezTo>
                    <a:pt x="11" y="10"/>
                    <a:pt x="11" y="10"/>
                    <a:pt x="11" y="10"/>
                  </a:cubicBezTo>
                  <a:cubicBezTo>
                    <a:pt x="7" y="47"/>
                    <a:pt x="7" y="47"/>
                    <a:pt x="7" y="47"/>
                  </a:cubicBezTo>
                  <a:cubicBezTo>
                    <a:pt x="10" y="40"/>
                    <a:pt x="14" y="32"/>
                    <a:pt x="18" y="25"/>
                  </a:cubicBezTo>
                  <a:cubicBezTo>
                    <a:pt x="20" y="0"/>
                    <a:pt x="20" y="0"/>
                    <a:pt x="20" y="0"/>
                  </a:cubicBezTo>
                </a:path>
              </a:pathLst>
            </a:custGeom>
            <a:solidFill>
              <a:srgbClr val="EE94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08" name="íṡḷïde"/>
            <p:cNvSpPr/>
            <p:nvPr/>
          </p:nvSpPr>
          <p:spPr bwMode="auto">
            <a:xfrm>
              <a:off x="4389438" y="3852863"/>
              <a:ext cx="88900" cy="68263"/>
            </a:xfrm>
            <a:custGeom>
              <a:avLst/>
              <a:gdLst>
                <a:gd name="T0" fmla="*/ 18 w 56"/>
                <a:gd name="T1" fmla="*/ 0 h 43"/>
                <a:gd name="T2" fmla="*/ 5 w 56"/>
                <a:gd name="T3" fmla="*/ 0 h 43"/>
                <a:gd name="T4" fmla="*/ 0 w 56"/>
                <a:gd name="T5" fmla="*/ 43 h 43"/>
                <a:gd name="T6" fmla="*/ 13 w 56"/>
                <a:gd name="T7" fmla="*/ 43 h 43"/>
                <a:gd name="T8" fmla="*/ 18 w 56"/>
                <a:gd name="T9" fmla="*/ 0 h 43"/>
                <a:gd name="T10" fmla="*/ 56 w 56"/>
                <a:gd name="T11" fmla="*/ 0 h 43"/>
                <a:gd name="T12" fmla="*/ 26 w 56"/>
                <a:gd name="T13" fmla="*/ 0 h 43"/>
                <a:gd name="T14" fmla="*/ 26 w 56"/>
                <a:gd name="T15" fmla="*/ 43 h 43"/>
                <a:gd name="T16" fmla="*/ 56 w 56"/>
                <a:gd name="T17" fmla="*/ 43 h 43"/>
                <a:gd name="T18" fmla="*/ 56 w 5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3">
                  <a:moveTo>
                    <a:pt x="18" y="0"/>
                  </a:moveTo>
                  <a:lnTo>
                    <a:pt x="5" y="0"/>
                  </a:lnTo>
                  <a:lnTo>
                    <a:pt x="0" y="43"/>
                  </a:lnTo>
                  <a:lnTo>
                    <a:pt x="13" y="43"/>
                  </a:lnTo>
                  <a:lnTo>
                    <a:pt x="18" y="0"/>
                  </a:lnTo>
                  <a:close/>
                  <a:moveTo>
                    <a:pt x="56" y="0"/>
                  </a:moveTo>
                  <a:lnTo>
                    <a:pt x="26" y="0"/>
                  </a:lnTo>
                  <a:lnTo>
                    <a:pt x="26" y="43"/>
                  </a:lnTo>
                  <a:lnTo>
                    <a:pt x="56" y="43"/>
                  </a:lnTo>
                  <a:lnTo>
                    <a:pt x="56" y="0"/>
                  </a:lnTo>
                  <a:close/>
                </a:path>
              </a:pathLst>
            </a:custGeom>
            <a:solidFill>
              <a:srgbClr val="EE94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09" name="íśliḋè"/>
            <p:cNvSpPr/>
            <p:nvPr/>
          </p:nvSpPr>
          <p:spPr bwMode="auto">
            <a:xfrm>
              <a:off x="4389438" y="3852863"/>
              <a:ext cx="88900" cy="68263"/>
            </a:xfrm>
            <a:custGeom>
              <a:avLst/>
              <a:gdLst>
                <a:gd name="T0" fmla="*/ 18 w 56"/>
                <a:gd name="T1" fmla="*/ 0 h 43"/>
                <a:gd name="T2" fmla="*/ 5 w 56"/>
                <a:gd name="T3" fmla="*/ 0 h 43"/>
                <a:gd name="T4" fmla="*/ 0 w 56"/>
                <a:gd name="T5" fmla="*/ 43 h 43"/>
                <a:gd name="T6" fmla="*/ 13 w 56"/>
                <a:gd name="T7" fmla="*/ 43 h 43"/>
                <a:gd name="T8" fmla="*/ 18 w 56"/>
                <a:gd name="T9" fmla="*/ 0 h 43"/>
                <a:gd name="T10" fmla="*/ 56 w 56"/>
                <a:gd name="T11" fmla="*/ 0 h 43"/>
                <a:gd name="T12" fmla="*/ 26 w 56"/>
                <a:gd name="T13" fmla="*/ 0 h 43"/>
                <a:gd name="T14" fmla="*/ 26 w 56"/>
                <a:gd name="T15" fmla="*/ 43 h 43"/>
                <a:gd name="T16" fmla="*/ 56 w 56"/>
                <a:gd name="T17" fmla="*/ 43 h 43"/>
                <a:gd name="T18" fmla="*/ 56 w 5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3">
                  <a:moveTo>
                    <a:pt x="18" y="0"/>
                  </a:moveTo>
                  <a:lnTo>
                    <a:pt x="5" y="0"/>
                  </a:lnTo>
                  <a:lnTo>
                    <a:pt x="0" y="43"/>
                  </a:lnTo>
                  <a:lnTo>
                    <a:pt x="13" y="43"/>
                  </a:lnTo>
                  <a:lnTo>
                    <a:pt x="18" y="0"/>
                  </a:lnTo>
                  <a:moveTo>
                    <a:pt x="56" y="0"/>
                  </a:moveTo>
                  <a:lnTo>
                    <a:pt x="26" y="0"/>
                  </a:lnTo>
                  <a:lnTo>
                    <a:pt x="26" y="43"/>
                  </a:lnTo>
                  <a:lnTo>
                    <a:pt x="56" y="43"/>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10" name="ïŝḻîḍé"/>
            <p:cNvSpPr/>
            <p:nvPr/>
          </p:nvSpPr>
          <p:spPr bwMode="auto">
            <a:xfrm>
              <a:off x="4410075" y="3852863"/>
              <a:ext cx="20638" cy="68263"/>
            </a:xfrm>
            <a:custGeom>
              <a:avLst/>
              <a:gdLst>
                <a:gd name="T0" fmla="*/ 13 w 13"/>
                <a:gd name="T1" fmla="*/ 0 h 43"/>
                <a:gd name="T2" fmla="*/ 5 w 13"/>
                <a:gd name="T3" fmla="*/ 0 h 43"/>
                <a:gd name="T4" fmla="*/ 0 w 13"/>
                <a:gd name="T5" fmla="*/ 43 h 43"/>
                <a:gd name="T6" fmla="*/ 13 w 13"/>
                <a:gd name="T7" fmla="*/ 43 h 43"/>
                <a:gd name="T8" fmla="*/ 13 w 13"/>
                <a:gd name="T9" fmla="*/ 0 h 43"/>
              </a:gdLst>
              <a:ahLst/>
              <a:cxnLst>
                <a:cxn ang="0">
                  <a:pos x="T0" y="T1"/>
                </a:cxn>
                <a:cxn ang="0">
                  <a:pos x="T2" y="T3"/>
                </a:cxn>
                <a:cxn ang="0">
                  <a:pos x="T4" y="T5"/>
                </a:cxn>
                <a:cxn ang="0">
                  <a:pos x="T6" y="T7"/>
                </a:cxn>
                <a:cxn ang="0">
                  <a:pos x="T8" y="T9"/>
                </a:cxn>
              </a:cxnLst>
              <a:rect l="0" t="0" r="r" b="b"/>
              <a:pathLst>
                <a:path w="13" h="43">
                  <a:moveTo>
                    <a:pt x="13" y="0"/>
                  </a:moveTo>
                  <a:lnTo>
                    <a:pt x="5" y="0"/>
                  </a:lnTo>
                  <a:lnTo>
                    <a:pt x="0" y="43"/>
                  </a:lnTo>
                  <a:lnTo>
                    <a:pt x="13" y="43"/>
                  </a:lnTo>
                  <a:lnTo>
                    <a:pt x="13" y="0"/>
                  </a:lnTo>
                  <a:close/>
                </a:path>
              </a:pathLst>
            </a:custGeom>
            <a:solidFill>
              <a:srgbClr val="F4AC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11" name="ïŝlíḋè"/>
            <p:cNvSpPr/>
            <p:nvPr/>
          </p:nvSpPr>
          <p:spPr bwMode="auto">
            <a:xfrm>
              <a:off x="4410075" y="3852863"/>
              <a:ext cx="20638" cy="68263"/>
            </a:xfrm>
            <a:custGeom>
              <a:avLst/>
              <a:gdLst>
                <a:gd name="T0" fmla="*/ 13 w 13"/>
                <a:gd name="T1" fmla="*/ 0 h 43"/>
                <a:gd name="T2" fmla="*/ 5 w 13"/>
                <a:gd name="T3" fmla="*/ 0 h 43"/>
                <a:gd name="T4" fmla="*/ 0 w 13"/>
                <a:gd name="T5" fmla="*/ 43 h 43"/>
                <a:gd name="T6" fmla="*/ 13 w 13"/>
                <a:gd name="T7" fmla="*/ 43 h 43"/>
                <a:gd name="T8" fmla="*/ 13 w 13"/>
                <a:gd name="T9" fmla="*/ 0 h 43"/>
              </a:gdLst>
              <a:ahLst/>
              <a:cxnLst>
                <a:cxn ang="0">
                  <a:pos x="T0" y="T1"/>
                </a:cxn>
                <a:cxn ang="0">
                  <a:pos x="T2" y="T3"/>
                </a:cxn>
                <a:cxn ang="0">
                  <a:pos x="T4" y="T5"/>
                </a:cxn>
                <a:cxn ang="0">
                  <a:pos x="T6" y="T7"/>
                </a:cxn>
                <a:cxn ang="0">
                  <a:pos x="T8" y="T9"/>
                </a:cxn>
              </a:cxnLst>
              <a:rect l="0" t="0" r="r" b="b"/>
              <a:pathLst>
                <a:path w="13" h="43">
                  <a:moveTo>
                    <a:pt x="13" y="0"/>
                  </a:moveTo>
                  <a:lnTo>
                    <a:pt x="5" y="0"/>
                  </a:lnTo>
                  <a:lnTo>
                    <a:pt x="0" y="43"/>
                  </a:lnTo>
                  <a:lnTo>
                    <a:pt x="13" y="43"/>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12" name="íṧḷiḓé"/>
            <p:cNvSpPr/>
            <p:nvPr/>
          </p:nvSpPr>
          <p:spPr bwMode="auto">
            <a:xfrm>
              <a:off x="4478338" y="3852863"/>
              <a:ext cx="61913" cy="68263"/>
            </a:xfrm>
            <a:custGeom>
              <a:avLst/>
              <a:gdLst>
                <a:gd name="T0" fmla="*/ 39 w 39"/>
                <a:gd name="T1" fmla="*/ 0 h 43"/>
                <a:gd name="T2" fmla="*/ 0 w 39"/>
                <a:gd name="T3" fmla="*/ 0 h 43"/>
                <a:gd name="T4" fmla="*/ 0 w 39"/>
                <a:gd name="T5" fmla="*/ 43 h 43"/>
                <a:gd name="T6" fmla="*/ 34 w 39"/>
                <a:gd name="T7" fmla="*/ 43 h 43"/>
                <a:gd name="T8" fmla="*/ 39 w 39"/>
                <a:gd name="T9" fmla="*/ 0 h 43"/>
              </a:gdLst>
              <a:ahLst/>
              <a:cxnLst>
                <a:cxn ang="0">
                  <a:pos x="T0" y="T1"/>
                </a:cxn>
                <a:cxn ang="0">
                  <a:pos x="T2" y="T3"/>
                </a:cxn>
                <a:cxn ang="0">
                  <a:pos x="T4" y="T5"/>
                </a:cxn>
                <a:cxn ang="0">
                  <a:pos x="T6" y="T7"/>
                </a:cxn>
                <a:cxn ang="0">
                  <a:pos x="T8" y="T9"/>
                </a:cxn>
              </a:cxnLst>
              <a:rect l="0" t="0" r="r" b="b"/>
              <a:pathLst>
                <a:path w="39" h="43">
                  <a:moveTo>
                    <a:pt x="39" y="0"/>
                  </a:moveTo>
                  <a:lnTo>
                    <a:pt x="0" y="0"/>
                  </a:lnTo>
                  <a:lnTo>
                    <a:pt x="0" y="43"/>
                  </a:lnTo>
                  <a:lnTo>
                    <a:pt x="34" y="43"/>
                  </a:lnTo>
                  <a:lnTo>
                    <a:pt x="39" y="0"/>
                  </a:lnTo>
                  <a:close/>
                </a:path>
              </a:pathLst>
            </a:custGeom>
            <a:solidFill>
              <a:srgbClr val="E97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13" name="íṣļíḍè"/>
            <p:cNvSpPr/>
            <p:nvPr/>
          </p:nvSpPr>
          <p:spPr bwMode="auto">
            <a:xfrm>
              <a:off x="4478338" y="3852863"/>
              <a:ext cx="61913" cy="68263"/>
            </a:xfrm>
            <a:custGeom>
              <a:avLst/>
              <a:gdLst>
                <a:gd name="T0" fmla="*/ 39 w 39"/>
                <a:gd name="T1" fmla="*/ 0 h 43"/>
                <a:gd name="T2" fmla="*/ 0 w 39"/>
                <a:gd name="T3" fmla="*/ 0 h 43"/>
                <a:gd name="T4" fmla="*/ 0 w 39"/>
                <a:gd name="T5" fmla="*/ 43 h 43"/>
                <a:gd name="T6" fmla="*/ 34 w 39"/>
                <a:gd name="T7" fmla="*/ 43 h 43"/>
                <a:gd name="T8" fmla="*/ 39 w 39"/>
                <a:gd name="T9" fmla="*/ 0 h 43"/>
              </a:gdLst>
              <a:ahLst/>
              <a:cxnLst>
                <a:cxn ang="0">
                  <a:pos x="T0" y="T1"/>
                </a:cxn>
                <a:cxn ang="0">
                  <a:pos x="T2" y="T3"/>
                </a:cxn>
                <a:cxn ang="0">
                  <a:pos x="T4" y="T5"/>
                </a:cxn>
                <a:cxn ang="0">
                  <a:pos x="T6" y="T7"/>
                </a:cxn>
                <a:cxn ang="0">
                  <a:pos x="T8" y="T9"/>
                </a:cxn>
              </a:cxnLst>
              <a:rect l="0" t="0" r="r" b="b"/>
              <a:pathLst>
                <a:path w="39" h="43">
                  <a:moveTo>
                    <a:pt x="39" y="0"/>
                  </a:moveTo>
                  <a:lnTo>
                    <a:pt x="0" y="0"/>
                  </a:lnTo>
                  <a:lnTo>
                    <a:pt x="0" y="43"/>
                  </a:lnTo>
                  <a:lnTo>
                    <a:pt x="34" y="43"/>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14" name="iṩ1idé"/>
            <p:cNvSpPr/>
            <p:nvPr/>
          </p:nvSpPr>
          <p:spPr bwMode="auto">
            <a:xfrm>
              <a:off x="4341813" y="3765550"/>
              <a:ext cx="150813" cy="0"/>
            </a:xfrm>
            <a:custGeom>
              <a:avLst/>
              <a:gdLst>
                <a:gd name="T0" fmla="*/ 95 w 95"/>
                <a:gd name="T1" fmla="*/ 0 w 95"/>
                <a:gd name="T2" fmla="*/ 13 w 95"/>
                <a:gd name="T3" fmla="*/ 56 w 95"/>
                <a:gd name="T4" fmla="*/ 95 w 95"/>
              </a:gdLst>
              <a:ahLst/>
              <a:cxnLst>
                <a:cxn ang="0">
                  <a:pos x="T0" y="0"/>
                </a:cxn>
                <a:cxn ang="0">
                  <a:pos x="T1" y="0"/>
                </a:cxn>
                <a:cxn ang="0">
                  <a:pos x="T2" y="0"/>
                </a:cxn>
                <a:cxn ang="0">
                  <a:pos x="T3" y="0"/>
                </a:cxn>
                <a:cxn ang="0">
                  <a:pos x="T4" y="0"/>
                </a:cxn>
              </a:cxnLst>
              <a:rect l="0" t="0" r="r" b="b"/>
              <a:pathLst>
                <a:path w="95">
                  <a:moveTo>
                    <a:pt x="95" y="0"/>
                  </a:moveTo>
                  <a:lnTo>
                    <a:pt x="0" y="0"/>
                  </a:lnTo>
                  <a:lnTo>
                    <a:pt x="13" y="0"/>
                  </a:lnTo>
                  <a:lnTo>
                    <a:pt x="56" y="0"/>
                  </a:lnTo>
                  <a:lnTo>
                    <a:pt x="95" y="0"/>
                  </a:lnTo>
                  <a:close/>
                </a:path>
              </a:pathLst>
            </a:custGeom>
            <a:solidFill>
              <a:srgbClr val="F4AC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15" name="iṡlíḍè"/>
            <p:cNvSpPr/>
            <p:nvPr/>
          </p:nvSpPr>
          <p:spPr bwMode="auto">
            <a:xfrm>
              <a:off x="4341813" y="3765550"/>
              <a:ext cx="150813" cy="0"/>
            </a:xfrm>
            <a:custGeom>
              <a:avLst/>
              <a:gdLst>
                <a:gd name="T0" fmla="*/ 95 w 95"/>
                <a:gd name="T1" fmla="*/ 0 w 95"/>
                <a:gd name="T2" fmla="*/ 13 w 95"/>
                <a:gd name="T3" fmla="*/ 56 w 95"/>
                <a:gd name="T4" fmla="*/ 95 w 95"/>
              </a:gdLst>
              <a:ahLst/>
              <a:cxnLst>
                <a:cxn ang="0">
                  <a:pos x="T0" y="0"/>
                </a:cxn>
                <a:cxn ang="0">
                  <a:pos x="T1" y="0"/>
                </a:cxn>
                <a:cxn ang="0">
                  <a:pos x="T2" y="0"/>
                </a:cxn>
                <a:cxn ang="0">
                  <a:pos x="T3" y="0"/>
                </a:cxn>
                <a:cxn ang="0">
                  <a:pos x="T4" y="0"/>
                </a:cxn>
              </a:cxnLst>
              <a:rect l="0" t="0" r="r" b="b"/>
              <a:pathLst>
                <a:path w="95">
                  <a:moveTo>
                    <a:pt x="95" y="0"/>
                  </a:moveTo>
                  <a:lnTo>
                    <a:pt x="0" y="0"/>
                  </a:lnTo>
                  <a:lnTo>
                    <a:pt x="13" y="0"/>
                  </a:lnTo>
                  <a:lnTo>
                    <a:pt x="56" y="0"/>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16" name="îṧḻiḓe"/>
            <p:cNvSpPr/>
            <p:nvPr/>
          </p:nvSpPr>
          <p:spPr bwMode="auto">
            <a:xfrm>
              <a:off x="4341813" y="3765550"/>
              <a:ext cx="252413" cy="39688"/>
            </a:xfrm>
            <a:custGeom>
              <a:avLst/>
              <a:gdLst>
                <a:gd name="T0" fmla="*/ 13 w 159"/>
                <a:gd name="T1" fmla="*/ 0 h 25"/>
                <a:gd name="T2" fmla="*/ 0 w 159"/>
                <a:gd name="T3" fmla="*/ 0 h 25"/>
                <a:gd name="T4" fmla="*/ 0 w 159"/>
                <a:gd name="T5" fmla="*/ 25 h 25"/>
                <a:gd name="T6" fmla="*/ 13 w 159"/>
                <a:gd name="T7" fmla="*/ 25 h 25"/>
                <a:gd name="T8" fmla="*/ 13 w 159"/>
                <a:gd name="T9" fmla="*/ 0 h 25"/>
                <a:gd name="T10" fmla="*/ 159 w 159"/>
                <a:gd name="T11" fmla="*/ 0 h 25"/>
                <a:gd name="T12" fmla="*/ 95 w 159"/>
                <a:gd name="T13" fmla="*/ 0 h 25"/>
                <a:gd name="T14" fmla="*/ 56 w 159"/>
                <a:gd name="T15" fmla="*/ 0 h 25"/>
                <a:gd name="T16" fmla="*/ 56 w 159"/>
                <a:gd name="T17" fmla="*/ 25 h 25"/>
                <a:gd name="T18" fmla="*/ 159 w 159"/>
                <a:gd name="T19" fmla="*/ 25 h 25"/>
                <a:gd name="T20" fmla="*/ 159 w 159"/>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
                  <a:moveTo>
                    <a:pt x="13" y="0"/>
                  </a:moveTo>
                  <a:lnTo>
                    <a:pt x="0" y="0"/>
                  </a:lnTo>
                  <a:lnTo>
                    <a:pt x="0" y="25"/>
                  </a:lnTo>
                  <a:lnTo>
                    <a:pt x="13" y="25"/>
                  </a:lnTo>
                  <a:lnTo>
                    <a:pt x="13" y="0"/>
                  </a:lnTo>
                  <a:close/>
                  <a:moveTo>
                    <a:pt x="159" y="0"/>
                  </a:moveTo>
                  <a:lnTo>
                    <a:pt x="95" y="0"/>
                  </a:lnTo>
                  <a:lnTo>
                    <a:pt x="56" y="0"/>
                  </a:lnTo>
                  <a:lnTo>
                    <a:pt x="56" y="25"/>
                  </a:lnTo>
                  <a:lnTo>
                    <a:pt x="159" y="25"/>
                  </a:lnTo>
                  <a:lnTo>
                    <a:pt x="159" y="0"/>
                  </a:lnTo>
                  <a:close/>
                </a:path>
              </a:pathLst>
            </a:custGeom>
            <a:solidFill>
              <a:srgbClr val="EE94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17" name="îşlíḍè"/>
            <p:cNvSpPr/>
            <p:nvPr/>
          </p:nvSpPr>
          <p:spPr bwMode="auto">
            <a:xfrm>
              <a:off x="4341813" y="3765550"/>
              <a:ext cx="252413" cy="39688"/>
            </a:xfrm>
            <a:custGeom>
              <a:avLst/>
              <a:gdLst>
                <a:gd name="T0" fmla="*/ 13 w 159"/>
                <a:gd name="T1" fmla="*/ 0 h 25"/>
                <a:gd name="T2" fmla="*/ 0 w 159"/>
                <a:gd name="T3" fmla="*/ 0 h 25"/>
                <a:gd name="T4" fmla="*/ 0 w 159"/>
                <a:gd name="T5" fmla="*/ 25 h 25"/>
                <a:gd name="T6" fmla="*/ 13 w 159"/>
                <a:gd name="T7" fmla="*/ 25 h 25"/>
                <a:gd name="T8" fmla="*/ 13 w 159"/>
                <a:gd name="T9" fmla="*/ 0 h 25"/>
                <a:gd name="T10" fmla="*/ 159 w 159"/>
                <a:gd name="T11" fmla="*/ 0 h 25"/>
                <a:gd name="T12" fmla="*/ 95 w 159"/>
                <a:gd name="T13" fmla="*/ 0 h 25"/>
                <a:gd name="T14" fmla="*/ 56 w 159"/>
                <a:gd name="T15" fmla="*/ 0 h 25"/>
                <a:gd name="T16" fmla="*/ 56 w 159"/>
                <a:gd name="T17" fmla="*/ 25 h 25"/>
                <a:gd name="T18" fmla="*/ 159 w 159"/>
                <a:gd name="T19" fmla="*/ 25 h 25"/>
                <a:gd name="T20" fmla="*/ 159 w 159"/>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
                  <a:moveTo>
                    <a:pt x="13" y="0"/>
                  </a:moveTo>
                  <a:lnTo>
                    <a:pt x="0" y="0"/>
                  </a:lnTo>
                  <a:lnTo>
                    <a:pt x="0" y="25"/>
                  </a:lnTo>
                  <a:lnTo>
                    <a:pt x="13" y="25"/>
                  </a:lnTo>
                  <a:lnTo>
                    <a:pt x="13" y="0"/>
                  </a:lnTo>
                  <a:moveTo>
                    <a:pt x="159" y="0"/>
                  </a:moveTo>
                  <a:lnTo>
                    <a:pt x="95" y="0"/>
                  </a:lnTo>
                  <a:lnTo>
                    <a:pt x="56" y="0"/>
                  </a:lnTo>
                  <a:lnTo>
                    <a:pt x="56" y="25"/>
                  </a:lnTo>
                  <a:lnTo>
                    <a:pt x="159" y="25"/>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18" name="íśļîḓé"/>
            <p:cNvSpPr/>
            <p:nvPr/>
          </p:nvSpPr>
          <p:spPr bwMode="auto">
            <a:xfrm>
              <a:off x="4362450" y="3765550"/>
              <a:ext cx="68263" cy="39688"/>
            </a:xfrm>
            <a:prstGeom prst="rect">
              <a:avLst/>
            </a:prstGeom>
            <a:solidFill>
              <a:srgbClr val="F4AC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19" name="ïṥlîḑê"/>
            <p:cNvSpPr/>
            <p:nvPr/>
          </p:nvSpPr>
          <p:spPr bwMode="auto">
            <a:xfrm>
              <a:off x="4362450" y="3765550"/>
              <a:ext cx="68263"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20" name="îšļíḋê"/>
            <p:cNvSpPr/>
            <p:nvPr/>
          </p:nvSpPr>
          <p:spPr bwMode="auto">
            <a:xfrm>
              <a:off x="6021388" y="3765550"/>
              <a:ext cx="250825" cy="87313"/>
            </a:xfrm>
            <a:prstGeom prst="rect">
              <a:avLst/>
            </a:prstGeom>
            <a:solidFill>
              <a:srgbClr val="F4B0A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21" name="isľíḍe"/>
            <p:cNvSpPr/>
            <p:nvPr/>
          </p:nvSpPr>
          <p:spPr bwMode="auto">
            <a:xfrm>
              <a:off x="6021388" y="3765550"/>
              <a:ext cx="250825" cy="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22" name="î$ḻíḓè"/>
            <p:cNvSpPr/>
            <p:nvPr/>
          </p:nvSpPr>
          <p:spPr bwMode="auto">
            <a:xfrm>
              <a:off x="6048375" y="3805238"/>
              <a:ext cx="80963" cy="47625"/>
            </a:xfrm>
            <a:custGeom>
              <a:avLst/>
              <a:gdLst>
                <a:gd name="T0" fmla="*/ 51 w 51"/>
                <a:gd name="T1" fmla="*/ 0 h 30"/>
                <a:gd name="T2" fmla="*/ 0 w 51"/>
                <a:gd name="T3" fmla="*/ 0 h 30"/>
                <a:gd name="T4" fmla="*/ 0 w 51"/>
                <a:gd name="T5" fmla="*/ 30 h 30"/>
                <a:gd name="T6" fmla="*/ 17 w 51"/>
                <a:gd name="T7" fmla="*/ 30 h 30"/>
                <a:gd name="T8" fmla="*/ 51 w 51"/>
                <a:gd name="T9" fmla="*/ 30 h 30"/>
                <a:gd name="T10" fmla="*/ 51 w 51"/>
                <a:gd name="T11" fmla="*/ 0 h 30"/>
              </a:gdLst>
              <a:ahLst/>
              <a:cxnLst>
                <a:cxn ang="0">
                  <a:pos x="T0" y="T1"/>
                </a:cxn>
                <a:cxn ang="0">
                  <a:pos x="T2" y="T3"/>
                </a:cxn>
                <a:cxn ang="0">
                  <a:pos x="T4" y="T5"/>
                </a:cxn>
                <a:cxn ang="0">
                  <a:pos x="T6" y="T7"/>
                </a:cxn>
                <a:cxn ang="0">
                  <a:pos x="T8" y="T9"/>
                </a:cxn>
                <a:cxn ang="0">
                  <a:pos x="T10" y="T11"/>
                </a:cxn>
              </a:cxnLst>
              <a:rect l="0" t="0" r="r" b="b"/>
              <a:pathLst>
                <a:path w="51" h="30">
                  <a:moveTo>
                    <a:pt x="51" y="0"/>
                  </a:moveTo>
                  <a:lnTo>
                    <a:pt x="0" y="0"/>
                  </a:lnTo>
                  <a:lnTo>
                    <a:pt x="0" y="30"/>
                  </a:lnTo>
                  <a:lnTo>
                    <a:pt x="17" y="30"/>
                  </a:lnTo>
                  <a:lnTo>
                    <a:pt x="51" y="30"/>
                  </a:lnTo>
                  <a:lnTo>
                    <a:pt x="51" y="0"/>
                  </a:lnTo>
                  <a:close/>
                </a:path>
              </a:pathLst>
            </a:custGeom>
            <a:solidFill>
              <a:srgbClr val="FACCC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23" name="iŝ1ïḓê"/>
            <p:cNvSpPr/>
            <p:nvPr/>
          </p:nvSpPr>
          <p:spPr bwMode="auto">
            <a:xfrm>
              <a:off x="6048375" y="3805238"/>
              <a:ext cx="80963" cy="47625"/>
            </a:xfrm>
            <a:custGeom>
              <a:avLst/>
              <a:gdLst>
                <a:gd name="T0" fmla="*/ 51 w 51"/>
                <a:gd name="T1" fmla="*/ 0 h 30"/>
                <a:gd name="T2" fmla="*/ 0 w 51"/>
                <a:gd name="T3" fmla="*/ 0 h 30"/>
                <a:gd name="T4" fmla="*/ 0 w 51"/>
                <a:gd name="T5" fmla="*/ 30 h 30"/>
                <a:gd name="T6" fmla="*/ 17 w 51"/>
                <a:gd name="T7" fmla="*/ 30 h 30"/>
                <a:gd name="T8" fmla="*/ 51 w 51"/>
                <a:gd name="T9" fmla="*/ 30 h 30"/>
                <a:gd name="T10" fmla="*/ 51 w 51"/>
                <a:gd name="T11" fmla="*/ 0 h 30"/>
              </a:gdLst>
              <a:ahLst/>
              <a:cxnLst>
                <a:cxn ang="0">
                  <a:pos x="T0" y="T1"/>
                </a:cxn>
                <a:cxn ang="0">
                  <a:pos x="T2" y="T3"/>
                </a:cxn>
                <a:cxn ang="0">
                  <a:pos x="T4" y="T5"/>
                </a:cxn>
                <a:cxn ang="0">
                  <a:pos x="T6" y="T7"/>
                </a:cxn>
                <a:cxn ang="0">
                  <a:pos x="T8" y="T9"/>
                </a:cxn>
                <a:cxn ang="0">
                  <a:pos x="T10" y="T11"/>
                </a:cxn>
              </a:cxnLst>
              <a:rect l="0" t="0" r="r" b="b"/>
              <a:pathLst>
                <a:path w="51" h="30">
                  <a:moveTo>
                    <a:pt x="51" y="0"/>
                  </a:moveTo>
                  <a:lnTo>
                    <a:pt x="0" y="0"/>
                  </a:lnTo>
                  <a:lnTo>
                    <a:pt x="0" y="30"/>
                  </a:lnTo>
                  <a:lnTo>
                    <a:pt x="17" y="30"/>
                  </a:lnTo>
                  <a:lnTo>
                    <a:pt x="51" y="30"/>
                  </a:ln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24" name="iṣḷîḍê"/>
            <p:cNvSpPr/>
            <p:nvPr/>
          </p:nvSpPr>
          <p:spPr bwMode="auto">
            <a:xfrm>
              <a:off x="6075363" y="3852863"/>
              <a:ext cx="292100" cy="1812925"/>
            </a:xfrm>
            <a:custGeom>
              <a:avLst/>
              <a:gdLst>
                <a:gd name="T0" fmla="*/ 94 w 184"/>
                <a:gd name="T1" fmla="*/ 1142 h 1142"/>
                <a:gd name="T2" fmla="*/ 184 w 184"/>
                <a:gd name="T3" fmla="*/ 1142 h 1142"/>
                <a:gd name="T4" fmla="*/ 90 w 184"/>
                <a:gd name="T5" fmla="*/ 0 h 1142"/>
                <a:gd name="T6" fmla="*/ 0 w 184"/>
                <a:gd name="T7" fmla="*/ 0 h 1142"/>
                <a:gd name="T8" fmla="*/ 94 w 184"/>
                <a:gd name="T9" fmla="*/ 1142 h 1142"/>
              </a:gdLst>
              <a:ahLst/>
              <a:cxnLst>
                <a:cxn ang="0">
                  <a:pos x="T0" y="T1"/>
                </a:cxn>
                <a:cxn ang="0">
                  <a:pos x="T2" y="T3"/>
                </a:cxn>
                <a:cxn ang="0">
                  <a:pos x="T4" y="T5"/>
                </a:cxn>
                <a:cxn ang="0">
                  <a:pos x="T6" y="T7"/>
                </a:cxn>
                <a:cxn ang="0">
                  <a:pos x="T8" y="T9"/>
                </a:cxn>
              </a:cxnLst>
              <a:rect l="0" t="0" r="r" b="b"/>
              <a:pathLst>
                <a:path w="184" h="1142">
                  <a:moveTo>
                    <a:pt x="94" y="1142"/>
                  </a:moveTo>
                  <a:lnTo>
                    <a:pt x="184" y="1142"/>
                  </a:lnTo>
                  <a:lnTo>
                    <a:pt x="90" y="0"/>
                  </a:lnTo>
                  <a:lnTo>
                    <a:pt x="0" y="0"/>
                  </a:lnTo>
                  <a:lnTo>
                    <a:pt x="94" y="1142"/>
                  </a:lnTo>
                  <a:close/>
                </a:path>
              </a:pathLst>
            </a:custGeom>
            <a:solidFill>
              <a:srgbClr val="F4B0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25" name="is1ïḑê"/>
            <p:cNvSpPr/>
            <p:nvPr/>
          </p:nvSpPr>
          <p:spPr bwMode="auto">
            <a:xfrm>
              <a:off x="6075363" y="3852863"/>
              <a:ext cx="292100" cy="1812925"/>
            </a:xfrm>
            <a:custGeom>
              <a:avLst/>
              <a:gdLst>
                <a:gd name="T0" fmla="*/ 94 w 184"/>
                <a:gd name="T1" fmla="*/ 1142 h 1142"/>
                <a:gd name="T2" fmla="*/ 184 w 184"/>
                <a:gd name="T3" fmla="*/ 1142 h 1142"/>
                <a:gd name="T4" fmla="*/ 90 w 184"/>
                <a:gd name="T5" fmla="*/ 0 h 1142"/>
                <a:gd name="T6" fmla="*/ 0 w 184"/>
                <a:gd name="T7" fmla="*/ 0 h 1142"/>
                <a:gd name="T8" fmla="*/ 94 w 184"/>
                <a:gd name="T9" fmla="*/ 1142 h 1142"/>
              </a:gdLst>
              <a:ahLst/>
              <a:cxnLst>
                <a:cxn ang="0">
                  <a:pos x="T0" y="T1"/>
                </a:cxn>
                <a:cxn ang="0">
                  <a:pos x="T2" y="T3"/>
                </a:cxn>
                <a:cxn ang="0">
                  <a:pos x="T4" y="T5"/>
                </a:cxn>
                <a:cxn ang="0">
                  <a:pos x="T6" y="T7"/>
                </a:cxn>
                <a:cxn ang="0">
                  <a:pos x="T8" y="T9"/>
                </a:cxn>
              </a:cxnLst>
              <a:rect l="0" t="0" r="r" b="b"/>
              <a:pathLst>
                <a:path w="184" h="1142">
                  <a:moveTo>
                    <a:pt x="94" y="1142"/>
                  </a:moveTo>
                  <a:lnTo>
                    <a:pt x="184" y="1142"/>
                  </a:lnTo>
                  <a:lnTo>
                    <a:pt x="90" y="0"/>
                  </a:lnTo>
                  <a:lnTo>
                    <a:pt x="0" y="0"/>
                  </a:lnTo>
                  <a:lnTo>
                    <a:pt x="94" y="11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26" name="îsḷíḋè"/>
            <p:cNvSpPr/>
            <p:nvPr/>
          </p:nvSpPr>
          <p:spPr bwMode="auto">
            <a:xfrm>
              <a:off x="6102350" y="3921125"/>
              <a:ext cx="163513" cy="1744663"/>
            </a:xfrm>
            <a:custGeom>
              <a:avLst/>
              <a:gdLst>
                <a:gd name="T0" fmla="*/ 9 w 103"/>
                <a:gd name="T1" fmla="*/ 0 h 1099"/>
                <a:gd name="T2" fmla="*/ 0 w 103"/>
                <a:gd name="T3" fmla="*/ 0 h 1099"/>
                <a:gd name="T4" fmla="*/ 90 w 103"/>
                <a:gd name="T5" fmla="*/ 1099 h 1099"/>
                <a:gd name="T6" fmla="*/ 103 w 103"/>
                <a:gd name="T7" fmla="*/ 1099 h 1099"/>
                <a:gd name="T8" fmla="*/ 9 w 103"/>
                <a:gd name="T9" fmla="*/ 0 h 1099"/>
              </a:gdLst>
              <a:ahLst/>
              <a:cxnLst>
                <a:cxn ang="0">
                  <a:pos x="T0" y="T1"/>
                </a:cxn>
                <a:cxn ang="0">
                  <a:pos x="T2" y="T3"/>
                </a:cxn>
                <a:cxn ang="0">
                  <a:pos x="T4" y="T5"/>
                </a:cxn>
                <a:cxn ang="0">
                  <a:pos x="T6" y="T7"/>
                </a:cxn>
                <a:cxn ang="0">
                  <a:pos x="T8" y="T9"/>
                </a:cxn>
              </a:cxnLst>
              <a:rect l="0" t="0" r="r" b="b"/>
              <a:pathLst>
                <a:path w="103" h="1099">
                  <a:moveTo>
                    <a:pt x="9" y="0"/>
                  </a:moveTo>
                  <a:lnTo>
                    <a:pt x="0" y="0"/>
                  </a:lnTo>
                  <a:lnTo>
                    <a:pt x="90" y="1099"/>
                  </a:lnTo>
                  <a:lnTo>
                    <a:pt x="103" y="1099"/>
                  </a:lnTo>
                  <a:lnTo>
                    <a:pt x="9" y="0"/>
                  </a:lnTo>
                  <a:close/>
                </a:path>
              </a:pathLst>
            </a:custGeom>
            <a:solidFill>
              <a:srgbClr val="FACCC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27" name="ïşḻîďè"/>
            <p:cNvSpPr/>
            <p:nvPr/>
          </p:nvSpPr>
          <p:spPr bwMode="auto">
            <a:xfrm>
              <a:off x="6102350" y="3921125"/>
              <a:ext cx="163513" cy="1744663"/>
            </a:xfrm>
            <a:custGeom>
              <a:avLst/>
              <a:gdLst>
                <a:gd name="T0" fmla="*/ 9 w 103"/>
                <a:gd name="T1" fmla="*/ 0 h 1099"/>
                <a:gd name="T2" fmla="*/ 0 w 103"/>
                <a:gd name="T3" fmla="*/ 0 h 1099"/>
                <a:gd name="T4" fmla="*/ 90 w 103"/>
                <a:gd name="T5" fmla="*/ 1099 h 1099"/>
                <a:gd name="T6" fmla="*/ 103 w 103"/>
                <a:gd name="T7" fmla="*/ 1099 h 1099"/>
                <a:gd name="T8" fmla="*/ 9 w 103"/>
                <a:gd name="T9" fmla="*/ 0 h 1099"/>
              </a:gdLst>
              <a:ahLst/>
              <a:cxnLst>
                <a:cxn ang="0">
                  <a:pos x="T0" y="T1"/>
                </a:cxn>
                <a:cxn ang="0">
                  <a:pos x="T2" y="T3"/>
                </a:cxn>
                <a:cxn ang="0">
                  <a:pos x="T4" y="T5"/>
                </a:cxn>
                <a:cxn ang="0">
                  <a:pos x="T6" y="T7"/>
                </a:cxn>
                <a:cxn ang="0">
                  <a:pos x="T8" y="T9"/>
                </a:cxn>
              </a:cxnLst>
              <a:rect l="0" t="0" r="r" b="b"/>
              <a:pathLst>
                <a:path w="103" h="1099">
                  <a:moveTo>
                    <a:pt x="9" y="0"/>
                  </a:moveTo>
                  <a:lnTo>
                    <a:pt x="0" y="0"/>
                  </a:lnTo>
                  <a:lnTo>
                    <a:pt x="90" y="1099"/>
                  </a:lnTo>
                  <a:lnTo>
                    <a:pt x="103" y="109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28" name="ïṥḷïḋê"/>
            <p:cNvSpPr/>
            <p:nvPr/>
          </p:nvSpPr>
          <p:spPr bwMode="auto">
            <a:xfrm>
              <a:off x="6164263" y="3921125"/>
              <a:ext cx="203200" cy="1744663"/>
            </a:xfrm>
            <a:custGeom>
              <a:avLst/>
              <a:gdLst>
                <a:gd name="T0" fmla="*/ 38 w 128"/>
                <a:gd name="T1" fmla="*/ 0 h 1099"/>
                <a:gd name="T2" fmla="*/ 0 w 128"/>
                <a:gd name="T3" fmla="*/ 0 h 1099"/>
                <a:gd name="T4" fmla="*/ 94 w 128"/>
                <a:gd name="T5" fmla="*/ 1099 h 1099"/>
                <a:gd name="T6" fmla="*/ 128 w 128"/>
                <a:gd name="T7" fmla="*/ 1099 h 1099"/>
                <a:gd name="T8" fmla="*/ 38 w 128"/>
                <a:gd name="T9" fmla="*/ 0 h 1099"/>
              </a:gdLst>
              <a:ahLst/>
              <a:cxnLst>
                <a:cxn ang="0">
                  <a:pos x="T0" y="T1"/>
                </a:cxn>
                <a:cxn ang="0">
                  <a:pos x="T2" y="T3"/>
                </a:cxn>
                <a:cxn ang="0">
                  <a:pos x="T4" y="T5"/>
                </a:cxn>
                <a:cxn ang="0">
                  <a:pos x="T6" y="T7"/>
                </a:cxn>
                <a:cxn ang="0">
                  <a:pos x="T8" y="T9"/>
                </a:cxn>
              </a:cxnLst>
              <a:rect l="0" t="0" r="r" b="b"/>
              <a:pathLst>
                <a:path w="128" h="1099">
                  <a:moveTo>
                    <a:pt x="38" y="0"/>
                  </a:moveTo>
                  <a:lnTo>
                    <a:pt x="0" y="0"/>
                  </a:lnTo>
                  <a:lnTo>
                    <a:pt x="94" y="1099"/>
                  </a:lnTo>
                  <a:lnTo>
                    <a:pt x="128" y="1099"/>
                  </a:lnTo>
                  <a:lnTo>
                    <a:pt x="38" y="0"/>
                  </a:lnTo>
                  <a:close/>
                </a:path>
              </a:pathLst>
            </a:custGeom>
            <a:solidFill>
              <a:srgbClr val="EE94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29" name="ïŝ1ïḋé"/>
            <p:cNvSpPr/>
            <p:nvPr/>
          </p:nvSpPr>
          <p:spPr bwMode="auto">
            <a:xfrm>
              <a:off x="6164263" y="3921125"/>
              <a:ext cx="203200" cy="1744663"/>
            </a:xfrm>
            <a:custGeom>
              <a:avLst/>
              <a:gdLst>
                <a:gd name="T0" fmla="*/ 38 w 128"/>
                <a:gd name="T1" fmla="*/ 0 h 1099"/>
                <a:gd name="T2" fmla="*/ 0 w 128"/>
                <a:gd name="T3" fmla="*/ 0 h 1099"/>
                <a:gd name="T4" fmla="*/ 94 w 128"/>
                <a:gd name="T5" fmla="*/ 1099 h 1099"/>
                <a:gd name="T6" fmla="*/ 128 w 128"/>
                <a:gd name="T7" fmla="*/ 1099 h 1099"/>
                <a:gd name="T8" fmla="*/ 38 w 128"/>
                <a:gd name="T9" fmla="*/ 0 h 1099"/>
              </a:gdLst>
              <a:ahLst/>
              <a:cxnLst>
                <a:cxn ang="0">
                  <a:pos x="T0" y="T1"/>
                </a:cxn>
                <a:cxn ang="0">
                  <a:pos x="T2" y="T3"/>
                </a:cxn>
                <a:cxn ang="0">
                  <a:pos x="T4" y="T5"/>
                </a:cxn>
                <a:cxn ang="0">
                  <a:pos x="T6" y="T7"/>
                </a:cxn>
                <a:cxn ang="0">
                  <a:pos x="T8" y="T9"/>
                </a:cxn>
              </a:cxnLst>
              <a:rect l="0" t="0" r="r" b="b"/>
              <a:pathLst>
                <a:path w="128" h="1099">
                  <a:moveTo>
                    <a:pt x="38" y="0"/>
                  </a:moveTo>
                  <a:lnTo>
                    <a:pt x="0" y="0"/>
                  </a:lnTo>
                  <a:lnTo>
                    <a:pt x="94" y="1099"/>
                  </a:lnTo>
                  <a:lnTo>
                    <a:pt x="128" y="1099"/>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30" name="iṡḷîḋè"/>
            <p:cNvSpPr/>
            <p:nvPr/>
          </p:nvSpPr>
          <p:spPr bwMode="auto">
            <a:xfrm>
              <a:off x="6075363" y="3852863"/>
              <a:ext cx="149225" cy="68263"/>
            </a:xfrm>
            <a:custGeom>
              <a:avLst/>
              <a:gdLst>
                <a:gd name="T0" fmla="*/ 0 w 94"/>
                <a:gd name="T1" fmla="*/ 0 h 43"/>
                <a:gd name="T2" fmla="*/ 4 w 94"/>
                <a:gd name="T3" fmla="*/ 43 h 43"/>
                <a:gd name="T4" fmla="*/ 4 w 94"/>
                <a:gd name="T5" fmla="*/ 43 h 43"/>
                <a:gd name="T6" fmla="*/ 0 w 94"/>
                <a:gd name="T7" fmla="*/ 0 h 43"/>
                <a:gd name="T8" fmla="*/ 90 w 94"/>
                <a:gd name="T9" fmla="*/ 0 h 43"/>
                <a:gd name="T10" fmla="*/ 90 w 94"/>
                <a:gd name="T11" fmla="*/ 0 h 43"/>
                <a:gd name="T12" fmla="*/ 94 w 94"/>
                <a:gd name="T13" fmla="*/ 43 h 43"/>
                <a:gd name="T14" fmla="*/ 94 w 94"/>
                <a:gd name="T15" fmla="*/ 43 h 43"/>
                <a:gd name="T16" fmla="*/ 90 w 94"/>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43">
                  <a:moveTo>
                    <a:pt x="0" y="0"/>
                  </a:moveTo>
                  <a:lnTo>
                    <a:pt x="4" y="43"/>
                  </a:lnTo>
                  <a:lnTo>
                    <a:pt x="4" y="43"/>
                  </a:lnTo>
                  <a:lnTo>
                    <a:pt x="0" y="0"/>
                  </a:lnTo>
                  <a:close/>
                  <a:moveTo>
                    <a:pt x="90" y="0"/>
                  </a:moveTo>
                  <a:lnTo>
                    <a:pt x="90" y="0"/>
                  </a:lnTo>
                  <a:lnTo>
                    <a:pt x="94" y="43"/>
                  </a:lnTo>
                  <a:lnTo>
                    <a:pt x="94" y="43"/>
                  </a:lnTo>
                  <a:lnTo>
                    <a:pt x="90" y="0"/>
                  </a:lnTo>
                  <a:close/>
                </a:path>
              </a:pathLst>
            </a:custGeom>
            <a:solidFill>
              <a:srgbClr val="F9D7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31" name="ïŝļiďé"/>
            <p:cNvSpPr/>
            <p:nvPr/>
          </p:nvSpPr>
          <p:spPr bwMode="auto">
            <a:xfrm>
              <a:off x="6075363" y="3852863"/>
              <a:ext cx="149225" cy="68263"/>
            </a:xfrm>
            <a:custGeom>
              <a:avLst/>
              <a:gdLst>
                <a:gd name="T0" fmla="*/ 0 w 94"/>
                <a:gd name="T1" fmla="*/ 0 h 43"/>
                <a:gd name="T2" fmla="*/ 4 w 94"/>
                <a:gd name="T3" fmla="*/ 43 h 43"/>
                <a:gd name="T4" fmla="*/ 4 w 94"/>
                <a:gd name="T5" fmla="*/ 43 h 43"/>
                <a:gd name="T6" fmla="*/ 0 w 94"/>
                <a:gd name="T7" fmla="*/ 0 h 43"/>
                <a:gd name="T8" fmla="*/ 90 w 94"/>
                <a:gd name="T9" fmla="*/ 0 h 43"/>
                <a:gd name="T10" fmla="*/ 90 w 94"/>
                <a:gd name="T11" fmla="*/ 0 h 43"/>
                <a:gd name="T12" fmla="*/ 94 w 94"/>
                <a:gd name="T13" fmla="*/ 43 h 43"/>
                <a:gd name="T14" fmla="*/ 94 w 94"/>
                <a:gd name="T15" fmla="*/ 43 h 43"/>
                <a:gd name="T16" fmla="*/ 90 w 94"/>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43">
                  <a:moveTo>
                    <a:pt x="0" y="0"/>
                  </a:moveTo>
                  <a:lnTo>
                    <a:pt x="4" y="43"/>
                  </a:lnTo>
                  <a:lnTo>
                    <a:pt x="4" y="43"/>
                  </a:lnTo>
                  <a:lnTo>
                    <a:pt x="0" y="0"/>
                  </a:lnTo>
                  <a:moveTo>
                    <a:pt x="90" y="0"/>
                  </a:moveTo>
                  <a:lnTo>
                    <a:pt x="90" y="0"/>
                  </a:lnTo>
                  <a:lnTo>
                    <a:pt x="94" y="43"/>
                  </a:lnTo>
                  <a:lnTo>
                    <a:pt x="94" y="43"/>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32" name="îšľïďê"/>
            <p:cNvSpPr/>
            <p:nvPr/>
          </p:nvSpPr>
          <p:spPr bwMode="auto">
            <a:xfrm>
              <a:off x="6075363" y="3852863"/>
              <a:ext cx="53975" cy="0"/>
            </a:xfrm>
            <a:custGeom>
              <a:avLst/>
              <a:gdLst>
                <a:gd name="T0" fmla="*/ 34 w 34"/>
                <a:gd name="T1" fmla="*/ 0 w 34"/>
                <a:gd name="T2" fmla="*/ 13 w 34"/>
                <a:gd name="T3" fmla="*/ 21 w 34"/>
                <a:gd name="T4" fmla="*/ 34 w 34"/>
              </a:gdLst>
              <a:ahLst/>
              <a:cxnLst>
                <a:cxn ang="0">
                  <a:pos x="T0" y="0"/>
                </a:cxn>
                <a:cxn ang="0">
                  <a:pos x="T1" y="0"/>
                </a:cxn>
                <a:cxn ang="0">
                  <a:pos x="T2" y="0"/>
                </a:cxn>
                <a:cxn ang="0">
                  <a:pos x="T3" y="0"/>
                </a:cxn>
                <a:cxn ang="0">
                  <a:pos x="T4" y="0"/>
                </a:cxn>
              </a:cxnLst>
              <a:rect l="0" t="0" r="r" b="b"/>
              <a:pathLst>
                <a:path w="34">
                  <a:moveTo>
                    <a:pt x="34" y="0"/>
                  </a:moveTo>
                  <a:lnTo>
                    <a:pt x="0" y="0"/>
                  </a:lnTo>
                  <a:lnTo>
                    <a:pt x="13" y="0"/>
                  </a:lnTo>
                  <a:lnTo>
                    <a:pt x="21" y="0"/>
                  </a:lnTo>
                  <a:lnTo>
                    <a:pt x="34" y="0"/>
                  </a:lnTo>
                  <a:close/>
                </a:path>
              </a:pathLst>
            </a:custGeom>
            <a:solidFill>
              <a:srgbClr val="F4AC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33" name="ïṣḷiḓê"/>
            <p:cNvSpPr/>
            <p:nvPr/>
          </p:nvSpPr>
          <p:spPr bwMode="auto">
            <a:xfrm>
              <a:off x="6075363" y="3852863"/>
              <a:ext cx="53975" cy="0"/>
            </a:xfrm>
            <a:custGeom>
              <a:avLst/>
              <a:gdLst>
                <a:gd name="T0" fmla="*/ 34 w 34"/>
                <a:gd name="T1" fmla="*/ 0 w 34"/>
                <a:gd name="T2" fmla="*/ 13 w 34"/>
                <a:gd name="T3" fmla="*/ 21 w 34"/>
                <a:gd name="T4" fmla="*/ 34 w 34"/>
              </a:gdLst>
              <a:ahLst/>
              <a:cxnLst>
                <a:cxn ang="0">
                  <a:pos x="T0" y="0"/>
                </a:cxn>
                <a:cxn ang="0">
                  <a:pos x="T1" y="0"/>
                </a:cxn>
                <a:cxn ang="0">
                  <a:pos x="T2" y="0"/>
                </a:cxn>
                <a:cxn ang="0">
                  <a:pos x="T3" y="0"/>
                </a:cxn>
                <a:cxn ang="0">
                  <a:pos x="T4" y="0"/>
                </a:cxn>
              </a:cxnLst>
              <a:rect l="0" t="0" r="r" b="b"/>
              <a:pathLst>
                <a:path w="34">
                  <a:moveTo>
                    <a:pt x="34" y="0"/>
                  </a:moveTo>
                  <a:lnTo>
                    <a:pt x="0" y="0"/>
                  </a:lnTo>
                  <a:lnTo>
                    <a:pt x="13" y="0"/>
                  </a:lnTo>
                  <a:lnTo>
                    <a:pt x="21" y="0"/>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34" name="i$ḻidê"/>
            <p:cNvSpPr/>
            <p:nvPr/>
          </p:nvSpPr>
          <p:spPr bwMode="auto">
            <a:xfrm>
              <a:off x="6075363" y="3852863"/>
              <a:ext cx="149225" cy="68263"/>
            </a:xfrm>
            <a:custGeom>
              <a:avLst/>
              <a:gdLst>
                <a:gd name="T0" fmla="*/ 13 w 94"/>
                <a:gd name="T1" fmla="*/ 0 h 43"/>
                <a:gd name="T2" fmla="*/ 0 w 94"/>
                <a:gd name="T3" fmla="*/ 0 h 43"/>
                <a:gd name="T4" fmla="*/ 4 w 94"/>
                <a:gd name="T5" fmla="*/ 43 h 43"/>
                <a:gd name="T6" fmla="*/ 17 w 94"/>
                <a:gd name="T7" fmla="*/ 43 h 43"/>
                <a:gd name="T8" fmla="*/ 13 w 94"/>
                <a:gd name="T9" fmla="*/ 0 h 43"/>
                <a:gd name="T10" fmla="*/ 51 w 94"/>
                <a:gd name="T11" fmla="*/ 0 h 43"/>
                <a:gd name="T12" fmla="*/ 34 w 94"/>
                <a:gd name="T13" fmla="*/ 0 h 43"/>
                <a:gd name="T14" fmla="*/ 21 w 94"/>
                <a:gd name="T15" fmla="*/ 0 h 43"/>
                <a:gd name="T16" fmla="*/ 26 w 94"/>
                <a:gd name="T17" fmla="*/ 43 h 43"/>
                <a:gd name="T18" fmla="*/ 56 w 94"/>
                <a:gd name="T19" fmla="*/ 43 h 43"/>
                <a:gd name="T20" fmla="*/ 51 w 94"/>
                <a:gd name="T21" fmla="*/ 0 h 43"/>
                <a:gd name="T22" fmla="*/ 90 w 94"/>
                <a:gd name="T23" fmla="*/ 0 h 43"/>
                <a:gd name="T24" fmla="*/ 90 w 94"/>
                <a:gd name="T25" fmla="*/ 0 h 43"/>
                <a:gd name="T26" fmla="*/ 94 w 94"/>
                <a:gd name="T27" fmla="*/ 43 h 43"/>
                <a:gd name="T28" fmla="*/ 94 w 94"/>
                <a:gd name="T29" fmla="*/ 43 h 43"/>
                <a:gd name="T30" fmla="*/ 90 w 9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43">
                  <a:moveTo>
                    <a:pt x="13" y="0"/>
                  </a:moveTo>
                  <a:lnTo>
                    <a:pt x="0" y="0"/>
                  </a:lnTo>
                  <a:lnTo>
                    <a:pt x="4" y="43"/>
                  </a:lnTo>
                  <a:lnTo>
                    <a:pt x="17" y="43"/>
                  </a:lnTo>
                  <a:lnTo>
                    <a:pt x="13" y="0"/>
                  </a:lnTo>
                  <a:close/>
                  <a:moveTo>
                    <a:pt x="51" y="0"/>
                  </a:moveTo>
                  <a:lnTo>
                    <a:pt x="34" y="0"/>
                  </a:lnTo>
                  <a:lnTo>
                    <a:pt x="21" y="0"/>
                  </a:lnTo>
                  <a:lnTo>
                    <a:pt x="26" y="43"/>
                  </a:lnTo>
                  <a:lnTo>
                    <a:pt x="56" y="43"/>
                  </a:lnTo>
                  <a:lnTo>
                    <a:pt x="51" y="0"/>
                  </a:lnTo>
                  <a:close/>
                  <a:moveTo>
                    <a:pt x="90" y="0"/>
                  </a:moveTo>
                  <a:lnTo>
                    <a:pt x="90" y="0"/>
                  </a:lnTo>
                  <a:lnTo>
                    <a:pt x="94" y="43"/>
                  </a:lnTo>
                  <a:lnTo>
                    <a:pt x="94" y="43"/>
                  </a:lnTo>
                  <a:lnTo>
                    <a:pt x="90" y="0"/>
                  </a:lnTo>
                  <a:close/>
                </a:path>
              </a:pathLst>
            </a:custGeom>
            <a:solidFill>
              <a:srgbClr val="EE94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35" name="ïŝḷiḋê"/>
            <p:cNvSpPr/>
            <p:nvPr/>
          </p:nvSpPr>
          <p:spPr bwMode="auto">
            <a:xfrm>
              <a:off x="6075363" y="3852863"/>
              <a:ext cx="149225" cy="68263"/>
            </a:xfrm>
            <a:custGeom>
              <a:avLst/>
              <a:gdLst>
                <a:gd name="T0" fmla="*/ 13 w 94"/>
                <a:gd name="T1" fmla="*/ 0 h 43"/>
                <a:gd name="T2" fmla="*/ 0 w 94"/>
                <a:gd name="T3" fmla="*/ 0 h 43"/>
                <a:gd name="T4" fmla="*/ 4 w 94"/>
                <a:gd name="T5" fmla="*/ 43 h 43"/>
                <a:gd name="T6" fmla="*/ 17 w 94"/>
                <a:gd name="T7" fmla="*/ 43 h 43"/>
                <a:gd name="T8" fmla="*/ 13 w 94"/>
                <a:gd name="T9" fmla="*/ 0 h 43"/>
                <a:gd name="T10" fmla="*/ 51 w 94"/>
                <a:gd name="T11" fmla="*/ 0 h 43"/>
                <a:gd name="T12" fmla="*/ 34 w 94"/>
                <a:gd name="T13" fmla="*/ 0 h 43"/>
                <a:gd name="T14" fmla="*/ 21 w 94"/>
                <a:gd name="T15" fmla="*/ 0 h 43"/>
                <a:gd name="T16" fmla="*/ 26 w 94"/>
                <a:gd name="T17" fmla="*/ 43 h 43"/>
                <a:gd name="T18" fmla="*/ 56 w 94"/>
                <a:gd name="T19" fmla="*/ 43 h 43"/>
                <a:gd name="T20" fmla="*/ 51 w 94"/>
                <a:gd name="T21" fmla="*/ 0 h 43"/>
                <a:gd name="T22" fmla="*/ 90 w 94"/>
                <a:gd name="T23" fmla="*/ 0 h 43"/>
                <a:gd name="T24" fmla="*/ 90 w 94"/>
                <a:gd name="T25" fmla="*/ 0 h 43"/>
                <a:gd name="T26" fmla="*/ 94 w 94"/>
                <a:gd name="T27" fmla="*/ 43 h 43"/>
                <a:gd name="T28" fmla="*/ 94 w 94"/>
                <a:gd name="T29" fmla="*/ 43 h 43"/>
                <a:gd name="T30" fmla="*/ 90 w 9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43">
                  <a:moveTo>
                    <a:pt x="13" y="0"/>
                  </a:moveTo>
                  <a:lnTo>
                    <a:pt x="0" y="0"/>
                  </a:lnTo>
                  <a:lnTo>
                    <a:pt x="4" y="43"/>
                  </a:lnTo>
                  <a:lnTo>
                    <a:pt x="17" y="43"/>
                  </a:lnTo>
                  <a:lnTo>
                    <a:pt x="13" y="0"/>
                  </a:lnTo>
                  <a:moveTo>
                    <a:pt x="51" y="0"/>
                  </a:moveTo>
                  <a:lnTo>
                    <a:pt x="34" y="0"/>
                  </a:lnTo>
                  <a:lnTo>
                    <a:pt x="21" y="0"/>
                  </a:lnTo>
                  <a:lnTo>
                    <a:pt x="26" y="43"/>
                  </a:lnTo>
                  <a:lnTo>
                    <a:pt x="56" y="43"/>
                  </a:lnTo>
                  <a:lnTo>
                    <a:pt x="51" y="0"/>
                  </a:lnTo>
                  <a:moveTo>
                    <a:pt x="90" y="0"/>
                  </a:moveTo>
                  <a:lnTo>
                    <a:pt x="90" y="0"/>
                  </a:lnTo>
                  <a:lnTo>
                    <a:pt x="94" y="43"/>
                  </a:lnTo>
                  <a:lnTo>
                    <a:pt x="94" y="43"/>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36" name="îśļîḓe"/>
            <p:cNvSpPr/>
            <p:nvPr/>
          </p:nvSpPr>
          <p:spPr bwMode="auto">
            <a:xfrm>
              <a:off x="6096000" y="3852863"/>
              <a:ext cx="20638" cy="68263"/>
            </a:xfrm>
            <a:custGeom>
              <a:avLst/>
              <a:gdLst>
                <a:gd name="T0" fmla="*/ 8 w 13"/>
                <a:gd name="T1" fmla="*/ 0 h 43"/>
                <a:gd name="T2" fmla="*/ 0 w 13"/>
                <a:gd name="T3" fmla="*/ 0 h 43"/>
                <a:gd name="T4" fmla="*/ 4 w 13"/>
                <a:gd name="T5" fmla="*/ 43 h 43"/>
                <a:gd name="T6" fmla="*/ 13 w 13"/>
                <a:gd name="T7" fmla="*/ 43 h 43"/>
                <a:gd name="T8" fmla="*/ 8 w 13"/>
                <a:gd name="T9" fmla="*/ 0 h 43"/>
              </a:gdLst>
              <a:ahLst/>
              <a:cxnLst>
                <a:cxn ang="0">
                  <a:pos x="T0" y="T1"/>
                </a:cxn>
                <a:cxn ang="0">
                  <a:pos x="T2" y="T3"/>
                </a:cxn>
                <a:cxn ang="0">
                  <a:pos x="T4" y="T5"/>
                </a:cxn>
                <a:cxn ang="0">
                  <a:pos x="T6" y="T7"/>
                </a:cxn>
                <a:cxn ang="0">
                  <a:pos x="T8" y="T9"/>
                </a:cxn>
              </a:cxnLst>
              <a:rect l="0" t="0" r="r" b="b"/>
              <a:pathLst>
                <a:path w="13" h="43">
                  <a:moveTo>
                    <a:pt x="8" y="0"/>
                  </a:moveTo>
                  <a:lnTo>
                    <a:pt x="0" y="0"/>
                  </a:lnTo>
                  <a:lnTo>
                    <a:pt x="4" y="43"/>
                  </a:lnTo>
                  <a:lnTo>
                    <a:pt x="13" y="43"/>
                  </a:lnTo>
                  <a:lnTo>
                    <a:pt x="8" y="0"/>
                  </a:lnTo>
                  <a:close/>
                </a:path>
              </a:pathLst>
            </a:custGeom>
            <a:solidFill>
              <a:srgbClr val="F4AC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37" name="ïŝļiḋè"/>
            <p:cNvSpPr/>
            <p:nvPr/>
          </p:nvSpPr>
          <p:spPr bwMode="auto">
            <a:xfrm>
              <a:off x="6096000" y="3852863"/>
              <a:ext cx="20638" cy="68263"/>
            </a:xfrm>
            <a:custGeom>
              <a:avLst/>
              <a:gdLst>
                <a:gd name="T0" fmla="*/ 8 w 13"/>
                <a:gd name="T1" fmla="*/ 0 h 43"/>
                <a:gd name="T2" fmla="*/ 0 w 13"/>
                <a:gd name="T3" fmla="*/ 0 h 43"/>
                <a:gd name="T4" fmla="*/ 4 w 13"/>
                <a:gd name="T5" fmla="*/ 43 h 43"/>
                <a:gd name="T6" fmla="*/ 13 w 13"/>
                <a:gd name="T7" fmla="*/ 43 h 43"/>
                <a:gd name="T8" fmla="*/ 8 w 13"/>
                <a:gd name="T9" fmla="*/ 0 h 43"/>
              </a:gdLst>
              <a:ahLst/>
              <a:cxnLst>
                <a:cxn ang="0">
                  <a:pos x="T0" y="T1"/>
                </a:cxn>
                <a:cxn ang="0">
                  <a:pos x="T2" y="T3"/>
                </a:cxn>
                <a:cxn ang="0">
                  <a:pos x="T4" y="T5"/>
                </a:cxn>
                <a:cxn ang="0">
                  <a:pos x="T6" y="T7"/>
                </a:cxn>
                <a:cxn ang="0">
                  <a:pos x="T8" y="T9"/>
                </a:cxn>
              </a:cxnLst>
              <a:rect l="0" t="0" r="r" b="b"/>
              <a:pathLst>
                <a:path w="13" h="43">
                  <a:moveTo>
                    <a:pt x="8" y="0"/>
                  </a:moveTo>
                  <a:lnTo>
                    <a:pt x="0" y="0"/>
                  </a:lnTo>
                  <a:lnTo>
                    <a:pt x="4" y="43"/>
                  </a:lnTo>
                  <a:lnTo>
                    <a:pt x="13" y="4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38" name="îSḷiďé"/>
            <p:cNvSpPr/>
            <p:nvPr/>
          </p:nvSpPr>
          <p:spPr bwMode="auto">
            <a:xfrm>
              <a:off x="6156325" y="3852863"/>
              <a:ext cx="68263" cy="68263"/>
            </a:xfrm>
            <a:custGeom>
              <a:avLst/>
              <a:gdLst>
                <a:gd name="T0" fmla="*/ 39 w 43"/>
                <a:gd name="T1" fmla="*/ 0 h 43"/>
                <a:gd name="T2" fmla="*/ 0 w 43"/>
                <a:gd name="T3" fmla="*/ 0 h 43"/>
                <a:gd name="T4" fmla="*/ 5 w 43"/>
                <a:gd name="T5" fmla="*/ 43 h 43"/>
                <a:gd name="T6" fmla="*/ 43 w 43"/>
                <a:gd name="T7" fmla="*/ 43 h 43"/>
                <a:gd name="T8" fmla="*/ 39 w 43"/>
                <a:gd name="T9" fmla="*/ 0 h 43"/>
              </a:gdLst>
              <a:ahLst/>
              <a:cxnLst>
                <a:cxn ang="0">
                  <a:pos x="T0" y="T1"/>
                </a:cxn>
                <a:cxn ang="0">
                  <a:pos x="T2" y="T3"/>
                </a:cxn>
                <a:cxn ang="0">
                  <a:pos x="T4" y="T5"/>
                </a:cxn>
                <a:cxn ang="0">
                  <a:pos x="T6" y="T7"/>
                </a:cxn>
                <a:cxn ang="0">
                  <a:pos x="T8" y="T9"/>
                </a:cxn>
              </a:cxnLst>
              <a:rect l="0" t="0" r="r" b="b"/>
              <a:pathLst>
                <a:path w="43" h="43">
                  <a:moveTo>
                    <a:pt x="39" y="0"/>
                  </a:moveTo>
                  <a:lnTo>
                    <a:pt x="0" y="0"/>
                  </a:lnTo>
                  <a:lnTo>
                    <a:pt x="5" y="43"/>
                  </a:lnTo>
                  <a:lnTo>
                    <a:pt x="43" y="43"/>
                  </a:lnTo>
                  <a:lnTo>
                    <a:pt x="39" y="0"/>
                  </a:lnTo>
                  <a:close/>
                </a:path>
              </a:pathLst>
            </a:custGeom>
            <a:solidFill>
              <a:srgbClr val="E97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39" name="ïşļïḑe"/>
            <p:cNvSpPr/>
            <p:nvPr/>
          </p:nvSpPr>
          <p:spPr bwMode="auto">
            <a:xfrm>
              <a:off x="6156325" y="3852863"/>
              <a:ext cx="68263" cy="68263"/>
            </a:xfrm>
            <a:custGeom>
              <a:avLst/>
              <a:gdLst>
                <a:gd name="T0" fmla="*/ 39 w 43"/>
                <a:gd name="T1" fmla="*/ 0 h 43"/>
                <a:gd name="T2" fmla="*/ 0 w 43"/>
                <a:gd name="T3" fmla="*/ 0 h 43"/>
                <a:gd name="T4" fmla="*/ 5 w 43"/>
                <a:gd name="T5" fmla="*/ 43 h 43"/>
                <a:gd name="T6" fmla="*/ 43 w 43"/>
                <a:gd name="T7" fmla="*/ 43 h 43"/>
                <a:gd name="T8" fmla="*/ 39 w 43"/>
                <a:gd name="T9" fmla="*/ 0 h 43"/>
              </a:gdLst>
              <a:ahLst/>
              <a:cxnLst>
                <a:cxn ang="0">
                  <a:pos x="T0" y="T1"/>
                </a:cxn>
                <a:cxn ang="0">
                  <a:pos x="T2" y="T3"/>
                </a:cxn>
                <a:cxn ang="0">
                  <a:pos x="T4" y="T5"/>
                </a:cxn>
                <a:cxn ang="0">
                  <a:pos x="T6" y="T7"/>
                </a:cxn>
                <a:cxn ang="0">
                  <a:pos x="T8" y="T9"/>
                </a:cxn>
              </a:cxnLst>
              <a:rect l="0" t="0" r="r" b="b"/>
              <a:pathLst>
                <a:path w="43" h="43">
                  <a:moveTo>
                    <a:pt x="39" y="0"/>
                  </a:moveTo>
                  <a:lnTo>
                    <a:pt x="0" y="0"/>
                  </a:lnTo>
                  <a:lnTo>
                    <a:pt x="5" y="43"/>
                  </a:lnTo>
                  <a:lnTo>
                    <a:pt x="43" y="43"/>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40" name="íṣļîḍe"/>
            <p:cNvSpPr/>
            <p:nvPr/>
          </p:nvSpPr>
          <p:spPr bwMode="auto">
            <a:xfrm>
              <a:off x="6021388" y="3765550"/>
              <a:ext cx="250825" cy="39688"/>
            </a:xfrm>
            <a:custGeom>
              <a:avLst/>
              <a:gdLst>
                <a:gd name="T0" fmla="*/ 17 w 158"/>
                <a:gd name="T1" fmla="*/ 0 h 25"/>
                <a:gd name="T2" fmla="*/ 0 w 158"/>
                <a:gd name="T3" fmla="*/ 0 h 25"/>
                <a:gd name="T4" fmla="*/ 0 w 158"/>
                <a:gd name="T5" fmla="*/ 25 h 25"/>
                <a:gd name="T6" fmla="*/ 17 w 158"/>
                <a:gd name="T7" fmla="*/ 25 h 25"/>
                <a:gd name="T8" fmla="*/ 17 w 158"/>
                <a:gd name="T9" fmla="*/ 0 h 25"/>
                <a:gd name="T10" fmla="*/ 158 w 158"/>
                <a:gd name="T11" fmla="*/ 0 h 25"/>
                <a:gd name="T12" fmla="*/ 68 w 158"/>
                <a:gd name="T13" fmla="*/ 0 h 25"/>
                <a:gd name="T14" fmla="*/ 68 w 158"/>
                <a:gd name="T15" fmla="*/ 25 h 25"/>
                <a:gd name="T16" fmla="*/ 158 w 158"/>
                <a:gd name="T17" fmla="*/ 25 h 25"/>
                <a:gd name="T18" fmla="*/ 158 w 158"/>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25">
                  <a:moveTo>
                    <a:pt x="17" y="0"/>
                  </a:moveTo>
                  <a:lnTo>
                    <a:pt x="0" y="0"/>
                  </a:lnTo>
                  <a:lnTo>
                    <a:pt x="0" y="25"/>
                  </a:lnTo>
                  <a:lnTo>
                    <a:pt x="17" y="25"/>
                  </a:lnTo>
                  <a:lnTo>
                    <a:pt x="17" y="0"/>
                  </a:lnTo>
                  <a:close/>
                  <a:moveTo>
                    <a:pt x="158" y="0"/>
                  </a:moveTo>
                  <a:lnTo>
                    <a:pt x="68" y="0"/>
                  </a:lnTo>
                  <a:lnTo>
                    <a:pt x="68" y="25"/>
                  </a:lnTo>
                  <a:lnTo>
                    <a:pt x="158" y="25"/>
                  </a:lnTo>
                  <a:lnTo>
                    <a:pt x="158" y="0"/>
                  </a:lnTo>
                  <a:close/>
                </a:path>
              </a:pathLst>
            </a:custGeom>
            <a:solidFill>
              <a:srgbClr val="EE94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41" name="ïṥļíḋé"/>
            <p:cNvSpPr/>
            <p:nvPr/>
          </p:nvSpPr>
          <p:spPr bwMode="auto">
            <a:xfrm>
              <a:off x="6021388" y="3765550"/>
              <a:ext cx="250825" cy="39688"/>
            </a:xfrm>
            <a:custGeom>
              <a:avLst/>
              <a:gdLst>
                <a:gd name="T0" fmla="*/ 17 w 158"/>
                <a:gd name="T1" fmla="*/ 0 h 25"/>
                <a:gd name="T2" fmla="*/ 0 w 158"/>
                <a:gd name="T3" fmla="*/ 0 h 25"/>
                <a:gd name="T4" fmla="*/ 0 w 158"/>
                <a:gd name="T5" fmla="*/ 25 h 25"/>
                <a:gd name="T6" fmla="*/ 17 w 158"/>
                <a:gd name="T7" fmla="*/ 25 h 25"/>
                <a:gd name="T8" fmla="*/ 17 w 158"/>
                <a:gd name="T9" fmla="*/ 0 h 25"/>
                <a:gd name="T10" fmla="*/ 158 w 158"/>
                <a:gd name="T11" fmla="*/ 0 h 25"/>
                <a:gd name="T12" fmla="*/ 68 w 158"/>
                <a:gd name="T13" fmla="*/ 0 h 25"/>
                <a:gd name="T14" fmla="*/ 68 w 158"/>
                <a:gd name="T15" fmla="*/ 25 h 25"/>
                <a:gd name="T16" fmla="*/ 158 w 158"/>
                <a:gd name="T17" fmla="*/ 25 h 25"/>
                <a:gd name="T18" fmla="*/ 158 w 158"/>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25">
                  <a:moveTo>
                    <a:pt x="17" y="0"/>
                  </a:moveTo>
                  <a:lnTo>
                    <a:pt x="0" y="0"/>
                  </a:lnTo>
                  <a:lnTo>
                    <a:pt x="0" y="25"/>
                  </a:lnTo>
                  <a:lnTo>
                    <a:pt x="17" y="25"/>
                  </a:lnTo>
                  <a:lnTo>
                    <a:pt x="17" y="0"/>
                  </a:lnTo>
                  <a:moveTo>
                    <a:pt x="158" y="0"/>
                  </a:moveTo>
                  <a:lnTo>
                    <a:pt x="68" y="0"/>
                  </a:lnTo>
                  <a:lnTo>
                    <a:pt x="68" y="25"/>
                  </a:lnTo>
                  <a:lnTo>
                    <a:pt x="158" y="25"/>
                  </a:lnTo>
                  <a:lnTo>
                    <a:pt x="1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42" name="iṡḻîḋe"/>
            <p:cNvSpPr/>
            <p:nvPr/>
          </p:nvSpPr>
          <p:spPr bwMode="auto">
            <a:xfrm>
              <a:off x="6048375" y="3765550"/>
              <a:ext cx="80963" cy="39688"/>
            </a:xfrm>
            <a:prstGeom prst="rect">
              <a:avLst/>
            </a:prstGeom>
            <a:solidFill>
              <a:srgbClr val="F4AC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43" name="išḻîḓe"/>
            <p:cNvSpPr/>
            <p:nvPr/>
          </p:nvSpPr>
          <p:spPr bwMode="auto">
            <a:xfrm>
              <a:off x="6048375" y="3765550"/>
              <a:ext cx="80963"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44" name="iṥḷiḋè"/>
            <p:cNvSpPr/>
            <p:nvPr/>
          </p:nvSpPr>
          <p:spPr bwMode="auto">
            <a:xfrm>
              <a:off x="5619750" y="3560763"/>
              <a:ext cx="612775" cy="74613"/>
            </a:xfrm>
            <a:prstGeom prst="rect">
              <a:avLst/>
            </a:prstGeom>
            <a:solidFill>
              <a:srgbClr val="EFE7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45" name="íṧļîde"/>
            <p:cNvSpPr/>
            <p:nvPr/>
          </p:nvSpPr>
          <p:spPr bwMode="auto">
            <a:xfrm>
              <a:off x="4430713" y="2632075"/>
              <a:ext cx="20638" cy="134938"/>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46" name="îśľíḋé"/>
            <p:cNvSpPr/>
            <p:nvPr/>
          </p:nvSpPr>
          <p:spPr bwMode="auto">
            <a:xfrm>
              <a:off x="4403725" y="2659063"/>
              <a:ext cx="26988" cy="80963"/>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47" name="îSḻiďé"/>
            <p:cNvSpPr/>
            <p:nvPr/>
          </p:nvSpPr>
          <p:spPr bwMode="auto">
            <a:xfrm>
              <a:off x="4403725" y="2828925"/>
              <a:ext cx="26988" cy="80963"/>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48" name="ïśļîḑê"/>
            <p:cNvSpPr/>
            <p:nvPr/>
          </p:nvSpPr>
          <p:spPr bwMode="auto">
            <a:xfrm>
              <a:off x="4430713" y="2808288"/>
              <a:ext cx="20638" cy="134938"/>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49" name="işḻíḍê"/>
            <p:cNvSpPr/>
            <p:nvPr/>
          </p:nvSpPr>
          <p:spPr bwMode="auto">
            <a:xfrm>
              <a:off x="4403725" y="3438525"/>
              <a:ext cx="26988" cy="82550"/>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50" name="íṧlíḋè"/>
            <p:cNvSpPr/>
            <p:nvPr/>
          </p:nvSpPr>
          <p:spPr bwMode="auto">
            <a:xfrm>
              <a:off x="4430713" y="3419475"/>
              <a:ext cx="20638" cy="134938"/>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51" name="iŝlïďê"/>
            <p:cNvSpPr/>
            <p:nvPr/>
          </p:nvSpPr>
          <p:spPr bwMode="auto">
            <a:xfrm>
              <a:off x="4410075" y="3175000"/>
              <a:ext cx="41275" cy="20638"/>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52" name="ïṧļíḓé"/>
            <p:cNvSpPr/>
            <p:nvPr/>
          </p:nvSpPr>
          <p:spPr bwMode="auto">
            <a:xfrm>
              <a:off x="4410075" y="3222625"/>
              <a:ext cx="41275" cy="12700"/>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53" name="íSļíḋe"/>
            <p:cNvSpPr/>
            <p:nvPr/>
          </p:nvSpPr>
          <p:spPr bwMode="auto">
            <a:xfrm>
              <a:off x="4410075" y="3262313"/>
              <a:ext cx="41275" cy="20638"/>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54" name="îṧlïḍe"/>
            <p:cNvSpPr/>
            <p:nvPr/>
          </p:nvSpPr>
          <p:spPr bwMode="auto">
            <a:xfrm>
              <a:off x="4341813" y="3181350"/>
              <a:ext cx="1277938" cy="434975"/>
            </a:xfrm>
            <a:custGeom>
              <a:avLst/>
              <a:gdLst>
                <a:gd name="T0" fmla="*/ 805 w 805"/>
                <a:gd name="T1" fmla="*/ 274 h 274"/>
                <a:gd name="T2" fmla="*/ 0 w 805"/>
                <a:gd name="T3" fmla="*/ 274 h 274"/>
                <a:gd name="T4" fmla="*/ 0 w 805"/>
                <a:gd name="T5" fmla="*/ 0 h 274"/>
                <a:gd name="T6" fmla="*/ 56 w 805"/>
                <a:gd name="T7" fmla="*/ 0 h 274"/>
                <a:gd name="T8" fmla="*/ 56 w 805"/>
                <a:gd name="T9" fmla="*/ 9 h 274"/>
                <a:gd name="T10" fmla="*/ 9 w 805"/>
                <a:gd name="T11" fmla="*/ 9 h 274"/>
                <a:gd name="T12" fmla="*/ 9 w 805"/>
                <a:gd name="T13" fmla="*/ 265 h 274"/>
                <a:gd name="T14" fmla="*/ 805 w 805"/>
                <a:gd name="T15" fmla="*/ 265 h 274"/>
                <a:gd name="T16" fmla="*/ 805 w 805"/>
                <a:gd name="T1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274">
                  <a:moveTo>
                    <a:pt x="805" y="274"/>
                  </a:moveTo>
                  <a:lnTo>
                    <a:pt x="0" y="274"/>
                  </a:lnTo>
                  <a:lnTo>
                    <a:pt x="0" y="0"/>
                  </a:lnTo>
                  <a:lnTo>
                    <a:pt x="56" y="0"/>
                  </a:lnTo>
                  <a:lnTo>
                    <a:pt x="56" y="9"/>
                  </a:lnTo>
                  <a:lnTo>
                    <a:pt x="9" y="9"/>
                  </a:lnTo>
                  <a:lnTo>
                    <a:pt x="9" y="265"/>
                  </a:lnTo>
                  <a:lnTo>
                    <a:pt x="805" y="265"/>
                  </a:lnTo>
                  <a:lnTo>
                    <a:pt x="805" y="274"/>
                  </a:lnTo>
                  <a:close/>
                </a:path>
              </a:pathLst>
            </a:custGeom>
            <a:solidFill>
              <a:srgbClr val="D3C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55" name="isḻîdé"/>
            <p:cNvSpPr/>
            <p:nvPr/>
          </p:nvSpPr>
          <p:spPr bwMode="auto">
            <a:xfrm>
              <a:off x="5172075" y="2352675"/>
              <a:ext cx="101600" cy="971550"/>
            </a:xfrm>
            <a:prstGeom prst="rect">
              <a:avLst/>
            </a:prstGeom>
            <a:solidFill>
              <a:srgbClr val="EFE7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56" name="íṡḻídè"/>
            <p:cNvSpPr/>
            <p:nvPr/>
          </p:nvSpPr>
          <p:spPr bwMode="auto">
            <a:xfrm>
              <a:off x="5097463" y="2632075"/>
              <a:ext cx="74613" cy="460375"/>
            </a:xfrm>
            <a:prstGeom prst="rect">
              <a:avLst/>
            </a:prstGeom>
            <a:solidFill>
              <a:srgbClr val="EFE7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57" name="išlîḓê"/>
            <p:cNvSpPr/>
            <p:nvPr/>
          </p:nvSpPr>
          <p:spPr bwMode="auto">
            <a:xfrm>
              <a:off x="4919663" y="2794000"/>
              <a:ext cx="252413" cy="766763"/>
            </a:xfrm>
            <a:custGeom>
              <a:avLst/>
              <a:gdLst>
                <a:gd name="T0" fmla="*/ 0 w 159"/>
                <a:gd name="T1" fmla="*/ 483 h 483"/>
                <a:gd name="T2" fmla="*/ 47 w 159"/>
                <a:gd name="T3" fmla="*/ 483 h 483"/>
                <a:gd name="T4" fmla="*/ 159 w 159"/>
                <a:gd name="T5" fmla="*/ 0 h 483"/>
                <a:gd name="T6" fmla="*/ 107 w 159"/>
                <a:gd name="T7" fmla="*/ 0 h 483"/>
                <a:gd name="T8" fmla="*/ 0 w 159"/>
                <a:gd name="T9" fmla="*/ 483 h 483"/>
              </a:gdLst>
              <a:ahLst/>
              <a:cxnLst>
                <a:cxn ang="0">
                  <a:pos x="T0" y="T1"/>
                </a:cxn>
                <a:cxn ang="0">
                  <a:pos x="T2" y="T3"/>
                </a:cxn>
                <a:cxn ang="0">
                  <a:pos x="T4" y="T5"/>
                </a:cxn>
                <a:cxn ang="0">
                  <a:pos x="T6" y="T7"/>
                </a:cxn>
                <a:cxn ang="0">
                  <a:pos x="T8" y="T9"/>
                </a:cxn>
              </a:cxnLst>
              <a:rect l="0" t="0" r="r" b="b"/>
              <a:pathLst>
                <a:path w="159" h="483">
                  <a:moveTo>
                    <a:pt x="0" y="483"/>
                  </a:moveTo>
                  <a:lnTo>
                    <a:pt x="47" y="483"/>
                  </a:lnTo>
                  <a:lnTo>
                    <a:pt x="159" y="0"/>
                  </a:lnTo>
                  <a:lnTo>
                    <a:pt x="107" y="0"/>
                  </a:lnTo>
                  <a:lnTo>
                    <a:pt x="0" y="483"/>
                  </a:lnTo>
                  <a:close/>
                </a:path>
              </a:pathLst>
            </a:custGeom>
            <a:solidFill>
              <a:srgbClr val="EFE7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58" name="iṧ1íḋè"/>
            <p:cNvSpPr/>
            <p:nvPr/>
          </p:nvSpPr>
          <p:spPr bwMode="auto">
            <a:xfrm>
              <a:off x="4845050" y="3548063"/>
              <a:ext cx="652463" cy="87313"/>
            </a:xfrm>
            <a:prstGeom prst="rect">
              <a:avLst/>
            </a:prstGeom>
            <a:solidFill>
              <a:srgbClr val="EFE7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59" name="iSľiḓè"/>
            <p:cNvSpPr/>
            <p:nvPr/>
          </p:nvSpPr>
          <p:spPr bwMode="auto">
            <a:xfrm>
              <a:off x="4314825" y="3222625"/>
              <a:ext cx="312738" cy="358775"/>
            </a:xfrm>
            <a:custGeom>
              <a:avLst/>
              <a:gdLst>
                <a:gd name="T0" fmla="*/ 197 w 197"/>
                <a:gd name="T1" fmla="*/ 226 h 226"/>
                <a:gd name="T2" fmla="*/ 0 w 197"/>
                <a:gd name="T3" fmla="*/ 226 h 226"/>
                <a:gd name="T4" fmla="*/ 0 w 197"/>
                <a:gd name="T5" fmla="*/ 0 h 226"/>
                <a:gd name="T6" fmla="*/ 73 w 197"/>
                <a:gd name="T7" fmla="*/ 0 h 226"/>
                <a:gd name="T8" fmla="*/ 73 w 197"/>
                <a:gd name="T9" fmla="*/ 8 h 226"/>
                <a:gd name="T10" fmla="*/ 9 w 197"/>
                <a:gd name="T11" fmla="*/ 8 h 226"/>
                <a:gd name="T12" fmla="*/ 9 w 197"/>
                <a:gd name="T13" fmla="*/ 218 h 226"/>
                <a:gd name="T14" fmla="*/ 197 w 197"/>
                <a:gd name="T15" fmla="*/ 218 h 226"/>
                <a:gd name="T16" fmla="*/ 197 w 197"/>
                <a:gd name="T17"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26">
                  <a:moveTo>
                    <a:pt x="197" y="226"/>
                  </a:moveTo>
                  <a:lnTo>
                    <a:pt x="0" y="226"/>
                  </a:lnTo>
                  <a:lnTo>
                    <a:pt x="0" y="0"/>
                  </a:lnTo>
                  <a:lnTo>
                    <a:pt x="73" y="0"/>
                  </a:lnTo>
                  <a:lnTo>
                    <a:pt x="73" y="8"/>
                  </a:lnTo>
                  <a:lnTo>
                    <a:pt x="9" y="8"/>
                  </a:lnTo>
                  <a:lnTo>
                    <a:pt x="9" y="218"/>
                  </a:lnTo>
                  <a:lnTo>
                    <a:pt x="197" y="218"/>
                  </a:lnTo>
                  <a:lnTo>
                    <a:pt x="197" y="226"/>
                  </a:lnTo>
                  <a:close/>
                </a:path>
              </a:pathLst>
            </a:custGeom>
            <a:solidFill>
              <a:srgbClr val="D3C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60" name="isliḓê"/>
            <p:cNvSpPr/>
            <p:nvPr/>
          </p:nvSpPr>
          <p:spPr bwMode="auto">
            <a:xfrm>
              <a:off x="4281488" y="3092450"/>
              <a:ext cx="741363" cy="387350"/>
            </a:xfrm>
            <a:custGeom>
              <a:avLst/>
              <a:gdLst>
                <a:gd name="T0" fmla="*/ 81 w 467"/>
                <a:gd name="T1" fmla="*/ 244 h 244"/>
                <a:gd name="T2" fmla="*/ 0 w 467"/>
                <a:gd name="T3" fmla="*/ 244 h 244"/>
                <a:gd name="T4" fmla="*/ 0 w 467"/>
                <a:gd name="T5" fmla="*/ 0 h 244"/>
                <a:gd name="T6" fmla="*/ 467 w 467"/>
                <a:gd name="T7" fmla="*/ 0 h 244"/>
                <a:gd name="T8" fmla="*/ 467 w 467"/>
                <a:gd name="T9" fmla="*/ 9 h 244"/>
                <a:gd name="T10" fmla="*/ 9 w 467"/>
                <a:gd name="T11" fmla="*/ 9 h 244"/>
                <a:gd name="T12" fmla="*/ 9 w 467"/>
                <a:gd name="T13" fmla="*/ 236 h 244"/>
                <a:gd name="T14" fmla="*/ 81 w 467"/>
                <a:gd name="T15" fmla="*/ 236 h 244"/>
                <a:gd name="T16" fmla="*/ 81 w 467"/>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244">
                  <a:moveTo>
                    <a:pt x="81" y="244"/>
                  </a:moveTo>
                  <a:lnTo>
                    <a:pt x="0" y="244"/>
                  </a:lnTo>
                  <a:lnTo>
                    <a:pt x="0" y="0"/>
                  </a:lnTo>
                  <a:lnTo>
                    <a:pt x="467" y="0"/>
                  </a:lnTo>
                  <a:lnTo>
                    <a:pt x="467" y="9"/>
                  </a:lnTo>
                  <a:lnTo>
                    <a:pt x="9" y="9"/>
                  </a:lnTo>
                  <a:lnTo>
                    <a:pt x="9" y="236"/>
                  </a:lnTo>
                  <a:lnTo>
                    <a:pt x="81" y="236"/>
                  </a:lnTo>
                  <a:lnTo>
                    <a:pt x="81" y="244"/>
                  </a:lnTo>
                  <a:close/>
                </a:path>
              </a:pathLst>
            </a:custGeom>
            <a:solidFill>
              <a:srgbClr val="D3C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61" name="i$ḷïďè"/>
            <p:cNvSpPr/>
            <p:nvPr/>
          </p:nvSpPr>
          <p:spPr bwMode="auto">
            <a:xfrm>
              <a:off x="3587750" y="3303588"/>
              <a:ext cx="774700" cy="1357313"/>
            </a:xfrm>
            <a:custGeom>
              <a:avLst/>
              <a:gdLst>
                <a:gd name="T0" fmla="*/ 98 w 114"/>
                <a:gd name="T1" fmla="*/ 200 h 200"/>
                <a:gd name="T2" fmla="*/ 110 w 114"/>
                <a:gd name="T3" fmla="*/ 143 h 200"/>
                <a:gd name="T4" fmla="*/ 92 w 114"/>
                <a:gd name="T5" fmla="*/ 98 h 200"/>
                <a:gd name="T6" fmla="*/ 76 w 114"/>
                <a:gd name="T7" fmla="*/ 51 h 200"/>
                <a:gd name="T8" fmla="*/ 48 w 114"/>
                <a:gd name="T9" fmla="*/ 17 h 200"/>
                <a:gd name="T10" fmla="*/ 8 w 114"/>
                <a:gd name="T11" fmla="*/ 40 h 200"/>
                <a:gd name="T12" fmla="*/ 48 w 114"/>
                <a:gd name="T13" fmla="*/ 91 h 200"/>
                <a:gd name="T14" fmla="*/ 52 w 114"/>
                <a:gd name="T15" fmla="*/ 150 h 200"/>
                <a:gd name="T16" fmla="*/ 98 w 114"/>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00">
                  <a:moveTo>
                    <a:pt x="98" y="200"/>
                  </a:moveTo>
                  <a:cubicBezTo>
                    <a:pt x="98" y="200"/>
                    <a:pt x="114" y="166"/>
                    <a:pt x="110" y="143"/>
                  </a:cubicBezTo>
                  <a:cubicBezTo>
                    <a:pt x="106" y="120"/>
                    <a:pt x="86" y="125"/>
                    <a:pt x="92" y="98"/>
                  </a:cubicBezTo>
                  <a:cubicBezTo>
                    <a:pt x="97" y="70"/>
                    <a:pt x="92" y="54"/>
                    <a:pt x="76" y="51"/>
                  </a:cubicBezTo>
                  <a:cubicBezTo>
                    <a:pt x="60" y="49"/>
                    <a:pt x="59" y="35"/>
                    <a:pt x="48" y="17"/>
                  </a:cubicBezTo>
                  <a:cubicBezTo>
                    <a:pt x="38" y="0"/>
                    <a:pt x="0" y="5"/>
                    <a:pt x="8" y="40"/>
                  </a:cubicBezTo>
                  <a:cubicBezTo>
                    <a:pt x="18" y="86"/>
                    <a:pt x="41" y="73"/>
                    <a:pt x="48" y="91"/>
                  </a:cubicBezTo>
                  <a:cubicBezTo>
                    <a:pt x="55" y="109"/>
                    <a:pt x="41" y="131"/>
                    <a:pt x="52" y="150"/>
                  </a:cubicBezTo>
                  <a:cubicBezTo>
                    <a:pt x="63" y="170"/>
                    <a:pt x="84" y="161"/>
                    <a:pt x="98" y="200"/>
                  </a:cubicBezTo>
                  <a:close/>
                </a:path>
              </a:pathLst>
            </a:custGeom>
            <a:solidFill>
              <a:srgbClr val="F4B0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62" name="îṧḻídè"/>
            <p:cNvSpPr/>
            <p:nvPr/>
          </p:nvSpPr>
          <p:spPr bwMode="auto">
            <a:xfrm>
              <a:off x="3805238" y="3527425"/>
              <a:ext cx="476250" cy="1365250"/>
            </a:xfrm>
            <a:custGeom>
              <a:avLst/>
              <a:gdLst>
                <a:gd name="T0" fmla="*/ 66 w 70"/>
                <a:gd name="T1" fmla="*/ 201 h 201"/>
                <a:gd name="T2" fmla="*/ 64 w 70"/>
                <a:gd name="T3" fmla="*/ 201 h 201"/>
                <a:gd name="T4" fmla="*/ 61 w 70"/>
                <a:gd name="T5" fmla="*/ 136 h 201"/>
                <a:gd name="T6" fmla="*/ 0 w 70"/>
                <a:gd name="T7" fmla="*/ 2 h 201"/>
                <a:gd name="T8" fmla="*/ 1 w 70"/>
                <a:gd name="T9" fmla="*/ 0 h 201"/>
                <a:gd name="T10" fmla="*/ 63 w 70"/>
                <a:gd name="T11" fmla="*/ 135 h 201"/>
                <a:gd name="T12" fmla="*/ 66 w 70"/>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70" h="201">
                  <a:moveTo>
                    <a:pt x="66" y="201"/>
                  </a:moveTo>
                  <a:cubicBezTo>
                    <a:pt x="64" y="201"/>
                    <a:pt x="64" y="201"/>
                    <a:pt x="64" y="201"/>
                  </a:cubicBezTo>
                  <a:cubicBezTo>
                    <a:pt x="64" y="201"/>
                    <a:pt x="67" y="174"/>
                    <a:pt x="61" y="136"/>
                  </a:cubicBezTo>
                  <a:cubicBezTo>
                    <a:pt x="55" y="101"/>
                    <a:pt x="40" y="49"/>
                    <a:pt x="0" y="2"/>
                  </a:cubicBezTo>
                  <a:cubicBezTo>
                    <a:pt x="1" y="0"/>
                    <a:pt x="1" y="0"/>
                    <a:pt x="1" y="0"/>
                  </a:cubicBezTo>
                  <a:cubicBezTo>
                    <a:pt x="42" y="48"/>
                    <a:pt x="57" y="100"/>
                    <a:pt x="63" y="135"/>
                  </a:cubicBezTo>
                  <a:cubicBezTo>
                    <a:pt x="70" y="174"/>
                    <a:pt x="66" y="201"/>
                    <a:pt x="66" y="201"/>
                  </a:cubicBezTo>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63" name="îš1íḓé"/>
            <p:cNvSpPr/>
            <p:nvPr/>
          </p:nvSpPr>
          <p:spPr bwMode="auto">
            <a:xfrm>
              <a:off x="4248150" y="3554413"/>
              <a:ext cx="650875" cy="1147763"/>
            </a:xfrm>
            <a:custGeom>
              <a:avLst/>
              <a:gdLst>
                <a:gd name="T0" fmla="*/ 14 w 96"/>
                <a:gd name="T1" fmla="*/ 169 h 169"/>
                <a:gd name="T2" fmla="*/ 4 w 96"/>
                <a:gd name="T3" fmla="*/ 120 h 169"/>
                <a:gd name="T4" fmla="*/ 19 w 96"/>
                <a:gd name="T5" fmla="*/ 82 h 169"/>
                <a:gd name="T6" fmla="*/ 32 w 96"/>
                <a:gd name="T7" fmla="*/ 43 h 169"/>
                <a:gd name="T8" fmla="*/ 56 w 96"/>
                <a:gd name="T9" fmla="*/ 14 h 169"/>
                <a:gd name="T10" fmla="*/ 90 w 96"/>
                <a:gd name="T11" fmla="*/ 33 h 169"/>
                <a:gd name="T12" fmla="*/ 56 w 96"/>
                <a:gd name="T13" fmla="*/ 76 h 169"/>
                <a:gd name="T14" fmla="*/ 52 w 96"/>
                <a:gd name="T15" fmla="*/ 126 h 169"/>
                <a:gd name="T16" fmla="*/ 14 w 96"/>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9">
                  <a:moveTo>
                    <a:pt x="14" y="169"/>
                  </a:moveTo>
                  <a:cubicBezTo>
                    <a:pt x="14" y="169"/>
                    <a:pt x="0" y="140"/>
                    <a:pt x="4" y="120"/>
                  </a:cubicBezTo>
                  <a:cubicBezTo>
                    <a:pt x="7" y="101"/>
                    <a:pt x="24" y="105"/>
                    <a:pt x="19" y="82"/>
                  </a:cubicBezTo>
                  <a:cubicBezTo>
                    <a:pt x="15" y="59"/>
                    <a:pt x="19" y="45"/>
                    <a:pt x="32" y="43"/>
                  </a:cubicBezTo>
                  <a:cubicBezTo>
                    <a:pt x="46" y="41"/>
                    <a:pt x="47" y="29"/>
                    <a:pt x="56" y="14"/>
                  </a:cubicBezTo>
                  <a:cubicBezTo>
                    <a:pt x="64" y="0"/>
                    <a:pt x="96" y="4"/>
                    <a:pt x="90" y="33"/>
                  </a:cubicBezTo>
                  <a:cubicBezTo>
                    <a:pt x="82" y="72"/>
                    <a:pt x="62" y="61"/>
                    <a:pt x="56" y="76"/>
                  </a:cubicBezTo>
                  <a:cubicBezTo>
                    <a:pt x="50" y="92"/>
                    <a:pt x="62" y="110"/>
                    <a:pt x="52" y="126"/>
                  </a:cubicBezTo>
                  <a:cubicBezTo>
                    <a:pt x="43" y="143"/>
                    <a:pt x="26" y="135"/>
                    <a:pt x="14" y="169"/>
                  </a:cubicBezTo>
                  <a:close/>
                </a:path>
              </a:pathLst>
            </a:custGeom>
            <a:solidFill>
              <a:srgbClr val="F15A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64" name="iŝḻîḋe"/>
            <p:cNvSpPr/>
            <p:nvPr/>
          </p:nvSpPr>
          <p:spPr bwMode="auto">
            <a:xfrm>
              <a:off x="4322763" y="3744913"/>
              <a:ext cx="400050" cy="1147763"/>
            </a:xfrm>
            <a:custGeom>
              <a:avLst/>
              <a:gdLst>
                <a:gd name="T0" fmla="*/ 3 w 59"/>
                <a:gd name="T1" fmla="*/ 169 h 169"/>
                <a:gd name="T2" fmla="*/ 5 w 59"/>
                <a:gd name="T3" fmla="*/ 114 h 169"/>
                <a:gd name="T4" fmla="*/ 57 w 59"/>
                <a:gd name="T5" fmla="*/ 0 h 169"/>
                <a:gd name="T6" fmla="*/ 59 w 59"/>
                <a:gd name="T7" fmla="*/ 1 h 169"/>
                <a:gd name="T8" fmla="*/ 7 w 59"/>
                <a:gd name="T9" fmla="*/ 114 h 169"/>
                <a:gd name="T10" fmla="*/ 5 w 59"/>
                <a:gd name="T11" fmla="*/ 169 h 169"/>
                <a:gd name="T12" fmla="*/ 3 w 59"/>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59" h="169">
                  <a:moveTo>
                    <a:pt x="3" y="169"/>
                  </a:moveTo>
                  <a:cubicBezTo>
                    <a:pt x="3" y="169"/>
                    <a:pt x="0" y="146"/>
                    <a:pt x="5" y="114"/>
                  </a:cubicBezTo>
                  <a:cubicBezTo>
                    <a:pt x="10" y="84"/>
                    <a:pt x="23" y="40"/>
                    <a:pt x="57" y="0"/>
                  </a:cubicBezTo>
                  <a:cubicBezTo>
                    <a:pt x="59" y="1"/>
                    <a:pt x="59" y="1"/>
                    <a:pt x="59" y="1"/>
                  </a:cubicBezTo>
                  <a:cubicBezTo>
                    <a:pt x="25" y="41"/>
                    <a:pt x="12" y="84"/>
                    <a:pt x="7" y="114"/>
                  </a:cubicBezTo>
                  <a:cubicBezTo>
                    <a:pt x="2" y="146"/>
                    <a:pt x="4" y="169"/>
                    <a:pt x="5" y="169"/>
                  </a:cubicBezTo>
                  <a:cubicBezTo>
                    <a:pt x="3" y="169"/>
                    <a:pt x="3" y="169"/>
                    <a:pt x="3" y="169"/>
                  </a:cubicBezTo>
                </a:path>
              </a:pathLst>
            </a:custGeom>
            <a:solidFill>
              <a:srgbClr val="1B1B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65" name="i$ļîḋê"/>
            <p:cNvSpPr/>
            <p:nvPr/>
          </p:nvSpPr>
          <p:spPr bwMode="auto">
            <a:xfrm>
              <a:off x="3840163" y="4789488"/>
              <a:ext cx="903288" cy="896938"/>
            </a:xfrm>
            <a:custGeom>
              <a:avLst/>
              <a:gdLst>
                <a:gd name="T0" fmla="*/ 488 w 569"/>
                <a:gd name="T1" fmla="*/ 565 h 565"/>
                <a:gd name="T2" fmla="*/ 85 w 569"/>
                <a:gd name="T3" fmla="*/ 565 h 565"/>
                <a:gd name="T4" fmla="*/ 0 w 569"/>
                <a:gd name="T5" fmla="*/ 0 h 565"/>
                <a:gd name="T6" fmla="*/ 569 w 569"/>
                <a:gd name="T7" fmla="*/ 0 h 565"/>
                <a:gd name="T8" fmla="*/ 488 w 569"/>
                <a:gd name="T9" fmla="*/ 565 h 565"/>
              </a:gdLst>
              <a:ahLst/>
              <a:cxnLst>
                <a:cxn ang="0">
                  <a:pos x="T0" y="T1"/>
                </a:cxn>
                <a:cxn ang="0">
                  <a:pos x="T2" y="T3"/>
                </a:cxn>
                <a:cxn ang="0">
                  <a:pos x="T4" y="T5"/>
                </a:cxn>
                <a:cxn ang="0">
                  <a:pos x="T6" y="T7"/>
                </a:cxn>
                <a:cxn ang="0">
                  <a:pos x="T8" y="T9"/>
                </a:cxn>
              </a:cxnLst>
              <a:rect l="0" t="0" r="r" b="b"/>
              <a:pathLst>
                <a:path w="569" h="565">
                  <a:moveTo>
                    <a:pt x="488" y="565"/>
                  </a:moveTo>
                  <a:lnTo>
                    <a:pt x="85" y="565"/>
                  </a:lnTo>
                  <a:lnTo>
                    <a:pt x="0" y="0"/>
                  </a:lnTo>
                  <a:lnTo>
                    <a:pt x="569" y="0"/>
                  </a:lnTo>
                  <a:lnTo>
                    <a:pt x="488" y="565"/>
                  </a:lnTo>
                  <a:close/>
                </a:path>
              </a:pathLst>
            </a:custGeom>
            <a:solidFill>
              <a:srgbClr val="D3C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66" name="is1íḓé"/>
            <p:cNvSpPr/>
            <p:nvPr/>
          </p:nvSpPr>
          <p:spPr bwMode="auto">
            <a:xfrm>
              <a:off x="3840163" y="4789488"/>
              <a:ext cx="903288" cy="896938"/>
            </a:xfrm>
            <a:custGeom>
              <a:avLst/>
              <a:gdLst>
                <a:gd name="T0" fmla="*/ 488 w 569"/>
                <a:gd name="T1" fmla="*/ 565 h 565"/>
                <a:gd name="T2" fmla="*/ 85 w 569"/>
                <a:gd name="T3" fmla="*/ 565 h 565"/>
                <a:gd name="T4" fmla="*/ 0 w 569"/>
                <a:gd name="T5" fmla="*/ 0 h 565"/>
                <a:gd name="T6" fmla="*/ 569 w 569"/>
                <a:gd name="T7" fmla="*/ 0 h 565"/>
                <a:gd name="T8" fmla="*/ 488 w 569"/>
                <a:gd name="T9" fmla="*/ 565 h 565"/>
              </a:gdLst>
              <a:ahLst/>
              <a:cxnLst>
                <a:cxn ang="0">
                  <a:pos x="T0" y="T1"/>
                </a:cxn>
                <a:cxn ang="0">
                  <a:pos x="T2" y="T3"/>
                </a:cxn>
                <a:cxn ang="0">
                  <a:pos x="T4" y="T5"/>
                </a:cxn>
                <a:cxn ang="0">
                  <a:pos x="T6" y="T7"/>
                </a:cxn>
                <a:cxn ang="0">
                  <a:pos x="T8" y="T9"/>
                </a:cxn>
              </a:cxnLst>
              <a:rect l="0" t="0" r="r" b="b"/>
              <a:pathLst>
                <a:path w="569" h="565">
                  <a:moveTo>
                    <a:pt x="488" y="565"/>
                  </a:moveTo>
                  <a:lnTo>
                    <a:pt x="85" y="565"/>
                  </a:lnTo>
                  <a:lnTo>
                    <a:pt x="0" y="0"/>
                  </a:lnTo>
                  <a:lnTo>
                    <a:pt x="569" y="0"/>
                  </a:lnTo>
                  <a:lnTo>
                    <a:pt x="488" y="5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67" name="i$ḻïḑè"/>
            <p:cNvSpPr/>
            <p:nvPr/>
          </p:nvSpPr>
          <p:spPr bwMode="auto">
            <a:xfrm>
              <a:off x="3900488" y="4953000"/>
              <a:ext cx="196850" cy="733425"/>
            </a:xfrm>
            <a:custGeom>
              <a:avLst/>
              <a:gdLst>
                <a:gd name="T0" fmla="*/ 56 w 124"/>
                <a:gd name="T1" fmla="*/ 0 h 462"/>
                <a:gd name="T2" fmla="*/ 0 w 124"/>
                <a:gd name="T3" fmla="*/ 0 h 462"/>
                <a:gd name="T4" fmla="*/ 69 w 124"/>
                <a:gd name="T5" fmla="*/ 462 h 462"/>
                <a:gd name="T6" fmla="*/ 73 w 124"/>
                <a:gd name="T7" fmla="*/ 462 h 462"/>
                <a:gd name="T8" fmla="*/ 124 w 124"/>
                <a:gd name="T9" fmla="*/ 462 h 462"/>
                <a:gd name="T10" fmla="*/ 56 w 124"/>
                <a:gd name="T11" fmla="*/ 0 h 462"/>
              </a:gdLst>
              <a:ahLst/>
              <a:cxnLst>
                <a:cxn ang="0">
                  <a:pos x="T0" y="T1"/>
                </a:cxn>
                <a:cxn ang="0">
                  <a:pos x="T2" y="T3"/>
                </a:cxn>
                <a:cxn ang="0">
                  <a:pos x="T4" y="T5"/>
                </a:cxn>
                <a:cxn ang="0">
                  <a:pos x="T6" y="T7"/>
                </a:cxn>
                <a:cxn ang="0">
                  <a:pos x="T8" y="T9"/>
                </a:cxn>
                <a:cxn ang="0">
                  <a:pos x="T10" y="T11"/>
                </a:cxn>
              </a:cxnLst>
              <a:rect l="0" t="0" r="r" b="b"/>
              <a:pathLst>
                <a:path w="124" h="462">
                  <a:moveTo>
                    <a:pt x="56" y="0"/>
                  </a:moveTo>
                  <a:lnTo>
                    <a:pt x="0" y="0"/>
                  </a:lnTo>
                  <a:lnTo>
                    <a:pt x="69" y="462"/>
                  </a:lnTo>
                  <a:lnTo>
                    <a:pt x="73" y="462"/>
                  </a:lnTo>
                  <a:lnTo>
                    <a:pt x="124" y="462"/>
                  </a:lnTo>
                  <a:lnTo>
                    <a:pt x="56" y="0"/>
                  </a:lnTo>
                  <a:close/>
                </a:path>
              </a:pathLst>
            </a:custGeom>
            <a:solidFill>
              <a:srgbClr val="E5D9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68" name="íş1iḍê"/>
            <p:cNvSpPr/>
            <p:nvPr/>
          </p:nvSpPr>
          <p:spPr bwMode="auto">
            <a:xfrm>
              <a:off x="3900488" y="4953000"/>
              <a:ext cx="196850" cy="733425"/>
            </a:xfrm>
            <a:custGeom>
              <a:avLst/>
              <a:gdLst>
                <a:gd name="T0" fmla="*/ 56 w 124"/>
                <a:gd name="T1" fmla="*/ 0 h 462"/>
                <a:gd name="T2" fmla="*/ 0 w 124"/>
                <a:gd name="T3" fmla="*/ 0 h 462"/>
                <a:gd name="T4" fmla="*/ 69 w 124"/>
                <a:gd name="T5" fmla="*/ 462 h 462"/>
                <a:gd name="T6" fmla="*/ 73 w 124"/>
                <a:gd name="T7" fmla="*/ 462 h 462"/>
                <a:gd name="T8" fmla="*/ 124 w 124"/>
                <a:gd name="T9" fmla="*/ 462 h 462"/>
                <a:gd name="T10" fmla="*/ 56 w 124"/>
                <a:gd name="T11" fmla="*/ 0 h 462"/>
              </a:gdLst>
              <a:ahLst/>
              <a:cxnLst>
                <a:cxn ang="0">
                  <a:pos x="T0" y="T1"/>
                </a:cxn>
                <a:cxn ang="0">
                  <a:pos x="T2" y="T3"/>
                </a:cxn>
                <a:cxn ang="0">
                  <a:pos x="T4" y="T5"/>
                </a:cxn>
                <a:cxn ang="0">
                  <a:pos x="T6" y="T7"/>
                </a:cxn>
                <a:cxn ang="0">
                  <a:pos x="T8" y="T9"/>
                </a:cxn>
                <a:cxn ang="0">
                  <a:pos x="T10" y="T11"/>
                </a:cxn>
              </a:cxnLst>
              <a:rect l="0" t="0" r="r" b="b"/>
              <a:pathLst>
                <a:path w="124" h="462">
                  <a:moveTo>
                    <a:pt x="56" y="0"/>
                  </a:moveTo>
                  <a:lnTo>
                    <a:pt x="0" y="0"/>
                  </a:lnTo>
                  <a:lnTo>
                    <a:pt x="69" y="462"/>
                  </a:lnTo>
                  <a:lnTo>
                    <a:pt x="73" y="462"/>
                  </a:lnTo>
                  <a:lnTo>
                    <a:pt x="124" y="462"/>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69" name="íṧľîde"/>
            <p:cNvSpPr/>
            <p:nvPr/>
          </p:nvSpPr>
          <p:spPr bwMode="auto">
            <a:xfrm>
              <a:off x="4445000" y="4899025"/>
              <a:ext cx="284163" cy="787400"/>
            </a:xfrm>
            <a:custGeom>
              <a:avLst/>
              <a:gdLst>
                <a:gd name="T0" fmla="*/ 179 w 179"/>
                <a:gd name="T1" fmla="*/ 0 h 496"/>
                <a:gd name="T2" fmla="*/ 72 w 179"/>
                <a:gd name="T3" fmla="*/ 0 h 496"/>
                <a:gd name="T4" fmla="*/ 179 w 179"/>
                <a:gd name="T5" fmla="*/ 0 h 496"/>
                <a:gd name="T6" fmla="*/ 175 w 179"/>
                <a:gd name="T7" fmla="*/ 34 h 496"/>
                <a:gd name="T8" fmla="*/ 64 w 179"/>
                <a:gd name="T9" fmla="*/ 34 h 496"/>
                <a:gd name="T10" fmla="*/ 0 w 179"/>
                <a:gd name="T11" fmla="*/ 496 h 496"/>
                <a:gd name="T12" fmla="*/ 81 w 179"/>
                <a:gd name="T13" fmla="*/ 496 h 496"/>
                <a:gd name="T14" fmla="*/ 107 w 179"/>
                <a:gd name="T15" fmla="*/ 496 h 496"/>
                <a:gd name="T16" fmla="*/ 179 w 179"/>
                <a:gd name="T17"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496">
                  <a:moveTo>
                    <a:pt x="179" y="0"/>
                  </a:moveTo>
                  <a:lnTo>
                    <a:pt x="72" y="0"/>
                  </a:lnTo>
                  <a:lnTo>
                    <a:pt x="179" y="0"/>
                  </a:lnTo>
                  <a:lnTo>
                    <a:pt x="175" y="34"/>
                  </a:lnTo>
                  <a:lnTo>
                    <a:pt x="64" y="34"/>
                  </a:lnTo>
                  <a:lnTo>
                    <a:pt x="0" y="496"/>
                  </a:lnTo>
                  <a:lnTo>
                    <a:pt x="81" y="496"/>
                  </a:lnTo>
                  <a:lnTo>
                    <a:pt x="107" y="496"/>
                  </a:lnTo>
                  <a:lnTo>
                    <a:pt x="179" y="0"/>
                  </a:lnTo>
                  <a:close/>
                </a:path>
              </a:pathLst>
            </a:custGeom>
            <a:solidFill>
              <a:srgbClr val="C1AB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70" name="ïṩḻîďé"/>
            <p:cNvSpPr/>
            <p:nvPr/>
          </p:nvSpPr>
          <p:spPr bwMode="auto">
            <a:xfrm>
              <a:off x="4445000" y="4899025"/>
              <a:ext cx="284163" cy="787400"/>
            </a:xfrm>
            <a:custGeom>
              <a:avLst/>
              <a:gdLst>
                <a:gd name="T0" fmla="*/ 179 w 179"/>
                <a:gd name="T1" fmla="*/ 0 h 496"/>
                <a:gd name="T2" fmla="*/ 72 w 179"/>
                <a:gd name="T3" fmla="*/ 0 h 496"/>
                <a:gd name="T4" fmla="*/ 179 w 179"/>
                <a:gd name="T5" fmla="*/ 0 h 496"/>
                <a:gd name="T6" fmla="*/ 175 w 179"/>
                <a:gd name="T7" fmla="*/ 34 h 496"/>
                <a:gd name="T8" fmla="*/ 64 w 179"/>
                <a:gd name="T9" fmla="*/ 34 h 496"/>
                <a:gd name="T10" fmla="*/ 0 w 179"/>
                <a:gd name="T11" fmla="*/ 496 h 496"/>
                <a:gd name="T12" fmla="*/ 81 w 179"/>
                <a:gd name="T13" fmla="*/ 496 h 496"/>
                <a:gd name="T14" fmla="*/ 107 w 179"/>
                <a:gd name="T15" fmla="*/ 496 h 496"/>
                <a:gd name="T16" fmla="*/ 179 w 179"/>
                <a:gd name="T17"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496">
                  <a:moveTo>
                    <a:pt x="179" y="0"/>
                  </a:moveTo>
                  <a:lnTo>
                    <a:pt x="72" y="0"/>
                  </a:lnTo>
                  <a:lnTo>
                    <a:pt x="179" y="0"/>
                  </a:lnTo>
                  <a:lnTo>
                    <a:pt x="175" y="34"/>
                  </a:lnTo>
                  <a:lnTo>
                    <a:pt x="64" y="34"/>
                  </a:lnTo>
                  <a:lnTo>
                    <a:pt x="0" y="496"/>
                  </a:lnTo>
                  <a:lnTo>
                    <a:pt x="81" y="496"/>
                  </a:lnTo>
                  <a:lnTo>
                    <a:pt x="107" y="496"/>
                  </a:lnTo>
                  <a:lnTo>
                    <a:pt x="1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71" name="ï$ļïḋê"/>
            <p:cNvSpPr/>
            <p:nvPr/>
          </p:nvSpPr>
          <p:spPr bwMode="auto">
            <a:xfrm>
              <a:off x="3860800" y="4899025"/>
              <a:ext cx="6350" cy="53975"/>
            </a:xfrm>
            <a:custGeom>
              <a:avLst/>
              <a:gdLst>
                <a:gd name="T0" fmla="*/ 0 w 4"/>
                <a:gd name="T1" fmla="*/ 0 h 34"/>
                <a:gd name="T2" fmla="*/ 0 w 4"/>
                <a:gd name="T3" fmla="*/ 0 h 34"/>
                <a:gd name="T4" fmla="*/ 4 w 4"/>
                <a:gd name="T5" fmla="*/ 34 h 34"/>
                <a:gd name="T6" fmla="*/ 0 w 4"/>
                <a:gd name="T7" fmla="*/ 0 h 34"/>
              </a:gdLst>
              <a:ahLst/>
              <a:cxnLst>
                <a:cxn ang="0">
                  <a:pos x="T0" y="T1"/>
                </a:cxn>
                <a:cxn ang="0">
                  <a:pos x="T2" y="T3"/>
                </a:cxn>
                <a:cxn ang="0">
                  <a:pos x="T4" y="T5"/>
                </a:cxn>
                <a:cxn ang="0">
                  <a:pos x="T6" y="T7"/>
                </a:cxn>
              </a:cxnLst>
              <a:rect l="0" t="0" r="r" b="b"/>
              <a:pathLst>
                <a:path w="4" h="34">
                  <a:moveTo>
                    <a:pt x="0" y="0"/>
                  </a:moveTo>
                  <a:lnTo>
                    <a:pt x="0" y="0"/>
                  </a:lnTo>
                  <a:lnTo>
                    <a:pt x="4" y="34"/>
                  </a:lnTo>
                  <a:lnTo>
                    <a:pt x="0" y="0"/>
                  </a:lnTo>
                  <a:close/>
                </a:path>
              </a:pathLst>
            </a:custGeom>
            <a:solidFill>
              <a:srgbClr val="E9E0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72" name="íślîḋè"/>
            <p:cNvSpPr/>
            <p:nvPr/>
          </p:nvSpPr>
          <p:spPr bwMode="auto">
            <a:xfrm>
              <a:off x="3860800" y="4899025"/>
              <a:ext cx="6350" cy="53975"/>
            </a:xfrm>
            <a:custGeom>
              <a:avLst/>
              <a:gdLst>
                <a:gd name="T0" fmla="*/ 0 w 4"/>
                <a:gd name="T1" fmla="*/ 0 h 34"/>
                <a:gd name="T2" fmla="*/ 0 w 4"/>
                <a:gd name="T3" fmla="*/ 0 h 34"/>
                <a:gd name="T4" fmla="*/ 4 w 4"/>
                <a:gd name="T5" fmla="*/ 34 h 34"/>
                <a:gd name="T6" fmla="*/ 0 w 4"/>
                <a:gd name="T7" fmla="*/ 0 h 34"/>
              </a:gdLst>
              <a:ahLst/>
              <a:cxnLst>
                <a:cxn ang="0">
                  <a:pos x="T0" y="T1"/>
                </a:cxn>
                <a:cxn ang="0">
                  <a:pos x="T2" y="T3"/>
                </a:cxn>
                <a:cxn ang="0">
                  <a:pos x="T4" y="T5"/>
                </a:cxn>
                <a:cxn ang="0">
                  <a:pos x="T6" y="T7"/>
                </a:cxn>
              </a:cxnLst>
              <a:rect l="0" t="0" r="r" b="b"/>
              <a:pathLst>
                <a:path w="4" h="34">
                  <a:moveTo>
                    <a:pt x="0" y="0"/>
                  </a:moveTo>
                  <a:lnTo>
                    <a:pt x="0" y="0"/>
                  </a:lnTo>
                  <a:lnTo>
                    <a:pt x="4" y="3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73" name="ïś1íḋè"/>
            <p:cNvSpPr/>
            <p:nvPr/>
          </p:nvSpPr>
          <p:spPr bwMode="auto">
            <a:xfrm>
              <a:off x="3860800" y="4899025"/>
              <a:ext cx="698500" cy="53975"/>
            </a:xfrm>
            <a:custGeom>
              <a:avLst/>
              <a:gdLst>
                <a:gd name="T0" fmla="*/ 21 w 440"/>
                <a:gd name="T1" fmla="*/ 0 h 34"/>
                <a:gd name="T2" fmla="*/ 0 w 440"/>
                <a:gd name="T3" fmla="*/ 0 h 34"/>
                <a:gd name="T4" fmla="*/ 4 w 440"/>
                <a:gd name="T5" fmla="*/ 34 h 34"/>
                <a:gd name="T6" fmla="*/ 25 w 440"/>
                <a:gd name="T7" fmla="*/ 34 h 34"/>
                <a:gd name="T8" fmla="*/ 21 w 440"/>
                <a:gd name="T9" fmla="*/ 0 h 34"/>
                <a:gd name="T10" fmla="*/ 440 w 440"/>
                <a:gd name="T11" fmla="*/ 0 h 34"/>
                <a:gd name="T12" fmla="*/ 77 w 440"/>
                <a:gd name="T13" fmla="*/ 0 h 34"/>
                <a:gd name="T14" fmla="*/ 81 w 440"/>
                <a:gd name="T15" fmla="*/ 34 h 34"/>
                <a:gd name="T16" fmla="*/ 432 w 440"/>
                <a:gd name="T17" fmla="*/ 34 h 34"/>
                <a:gd name="T18" fmla="*/ 440 w 440"/>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34">
                  <a:moveTo>
                    <a:pt x="21" y="0"/>
                  </a:moveTo>
                  <a:lnTo>
                    <a:pt x="0" y="0"/>
                  </a:lnTo>
                  <a:lnTo>
                    <a:pt x="4" y="34"/>
                  </a:lnTo>
                  <a:lnTo>
                    <a:pt x="25" y="34"/>
                  </a:lnTo>
                  <a:lnTo>
                    <a:pt x="21" y="0"/>
                  </a:lnTo>
                  <a:close/>
                  <a:moveTo>
                    <a:pt x="440" y="0"/>
                  </a:moveTo>
                  <a:lnTo>
                    <a:pt x="77" y="0"/>
                  </a:lnTo>
                  <a:lnTo>
                    <a:pt x="81" y="34"/>
                  </a:lnTo>
                  <a:lnTo>
                    <a:pt x="432" y="34"/>
                  </a:lnTo>
                  <a:lnTo>
                    <a:pt x="440" y="0"/>
                  </a:lnTo>
                  <a:close/>
                </a:path>
              </a:pathLst>
            </a:custGeom>
            <a:solidFill>
              <a:srgbClr val="C1AB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74" name="ïsḷîdè"/>
            <p:cNvSpPr/>
            <p:nvPr/>
          </p:nvSpPr>
          <p:spPr bwMode="auto">
            <a:xfrm>
              <a:off x="3860800" y="4899025"/>
              <a:ext cx="698500" cy="53975"/>
            </a:xfrm>
            <a:custGeom>
              <a:avLst/>
              <a:gdLst>
                <a:gd name="T0" fmla="*/ 21 w 440"/>
                <a:gd name="T1" fmla="*/ 0 h 34"/>
                <a:gd name="T2" fmla="*/ 0 w 440"/>
                <a:gd name="T3" fmla="*/ 0 h 34"/>
                <a:gd name="T4" fmla="*/ 4 w 440"/>
                <a:gd name="T5" fmla="*/ 34 h 34"/>
                <a:gd name="T6" fmla="*/ 25 w 440"/>
                <a:gd name="T7" fmla="*/ 34 h 34"/>
                <a:gd name="T8" fmla="*/ 21 w 440"/>
                <a:gd name="T9" fmla="*/ 0 h 34"/>
                <a:gd name="T10" fmla="*/ 440 w 440"/>
                <a:gd name="T11" fmla="*/ 0 h 34"/>
                <a:gd name="T12" fmla="*/ 77 w 440"/>
                <a:gd name="T13" fmla="*/ 0 h 34"/>
                <a:gd name="T14" fmla="*/ 81 w 440"/>
                <a:gd name="T15" fmla="*/ 34 h 34"/>
                <a:gd name="T16" fmla="*/ 432 w 440"/>
                <a:gd name="T17" fmla="*/ 34 h 34"/>
                <a:gd name="T18" fmla="*/ 440 w 440"/>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34">
                  <a:moveTo>
                    <a:pt x="21" y="0"/>
                  </a:moveTo>
                  <a:lnTo>
                    <a:pt x="0" y="0"/>
                  </a:lnTo>
                  <a:lnTo>
                    <a:pt x="4" y="34"/>
                  </a:lnTo>
                  <a:lnTo>
                    <a:pt x="25" y="34"/>
                  </a:lnTo>
                  <a:lnTo>
                    <a:pt x="21" y="0"/>
                  </a:lnTo>
                  <a:moveTo>
                    <a:pt x="440" y="0"/>
                  </a:moveTo>
                  <a:lnTo>
                    <a:pt x="77" y="0"/>
                  </a:lnTo>
                  <a:lnTo>
                    <a:pt x="81" y="34"/>
                  </a:lnTo>
                  <a:lnTo>
                    <a:pt x="432" y="34"/>
                  </a:lnTo>
                  <a:lnTo>
                    <a:pt x="4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75" name="îṡ1iḍe"/>
            <p:cNvSpPr/>
            <p:nvPr/>
          </p:nvSpPr>
          <p:spPr bwMode="auto">
            <a:xfrm>
              <a:off x="3894138" y="4899025"/>
              <a:ext cx="95250" cy="53975"/>
            </a:xfrm>
            <a:custGeom>
              <a:avLst/>
              <a:gdLst>
                <a:gd name="T0" fmla="*/ 56 w 60"/>
                <a:gd name="T1" fmla="*/ 0 h 34"/>
                <a:gd name="T2" fmla="*/ 0 w 60"/>
                <a:gd name="T3" fmla="*/ 0 h 34"/>
                <a:gd name="T4" fmla="*/ 4 w 60"/>
                <a:gd name="T5" fmla="*/ 34 h 34"/>
                <a:gd name="T6" fmla="*/ 60 w 60"/>
                <a:gd name="T7" fmla="*/ 34 h 34"/>
                <a:gd name="T8" fmla="*/ 56 w 60"/>
                <a:gd name="T9" fmla="*/ 0 h 34"/>
              </a:gdLst>
              <a:ahLst/>
              <a:cxnLst>
                <a:cxn ang="0">
                  <a:pos x="T0" y="T1"/>
                </a:cxn>
                <a:cxn ang="0">
                  <a:pos x="T2" y="T3"/>
                </a:cxn>
                <a:cxn ang="0">
                  <a:pos x="T4" y="T5"/>
                </a:cxn>
                <a:cxn ang="0">
                  <a:pos x="T6" y="T7"/>
                </a:cxn>
                <a:cxn ang="0">
                  <a:pos x="T8" y="T9"/>
                </a:cxn>
              </a:cxnLst>
              <a:rect l="0" t="0" r="r" b="b"/>
              <a:pathLst>
                <a:path w="60" h="34">
                  <a:moveTo>
                    <a:pt x="56" y="0"/>
                  </a:moveTo>
                  <a:lnTo>
                    <a:pt x="0" y="0"/>
                  </a:lnTo>
                  <a:lnTo>
                    <a:pt x="4" y="34"/>
                  </a:lnTo>
                  <a:lnTo>
                    <a:pt x="60" y="34"/>
                  </a:lnTo>
                  <a:lnTo>
                    <a:pt x="56" y="0"/>
                  </a:lnTo>
                  <a:close/>
                </a:path>
              </a:pathLst>
            </a:custGeom>
            <a:solidFill>
              <a:srgbClr val="D1BF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76" name="îṡľiďè"/>
            <p:cNvSpPr/>
            <p:nvPr/>
          </p:nvSpPr>
          <p:spPr bwMode="auto">
            <a:xfrm>
              <a:off x="3894138" y="4899025"/>
              <a:ext cx="95250" cy="53975"/>
            </a:xfrm>
            <a:custGeom>
              <a:avLst/>
              <a:gdLst>
                <a:gd name="T0" fmla="*/ 56 w 60"/>
                <a:gd name="T1" fmla="*/ 0 h 34"/>
                <a:gd name="T2" fmla="*/ 0 w 60"/>
                <a:gd name="T3" fmla="*/ 0 h 34"/>
                <a:gd name="T4" fmla="*/ 4 w 60"/>
                <a:gd name="T5" fmla="*/ 34 h 34"/>
                <a:gd name="T6" fmla="*/ 60 w 60"/>
                <a:gd name="T7" fmla="*/ 34 h 34"/>
                <a:gd name="T8" fmla="*/ 56 w 60"/>
                <a:gd name="T9" fmla="*/ 0 h 34"/>
              </a:gdLst>
              <a:ahLst/>
              <a:cxnLst>
                <a:cxn ang="0">
                  <a:pos x="T0" y="T1"/>
                </a:cxn>
                <a:cxn ang="0">
                  <a:pos x="T2" y="T3"/>
                </a:cxn>
                <a:cxn ang="0">
                  <a:pos x="T4" y="T5"/>
                </a:cxn>
                <a:cxn ang="0">
                  <a:pos x="T6" y="T7"/>
                </a:cxn>
                <a:cxn ang="0">
                  <a:pos x="T8" y="T9"/>
                </a:cxn>
              </a:cxnLst>
              <a:rect l="0" t="0" r="r" b="b"/>
              <a:pathLst>
                <a:path w="60" h="34">
                  <a:moveTo>
                    <a:pt x="56" y="0"/>
                  </a:moveTo>
                  <a:lnTo>
                    <a:pt x="0" y="0"/>
                  </a:lnTo>
                  <a:lnTo>
                    <a:pt x="4" y="34"/>
                  </a:lnTo>
                  <a:lnTo>
                    <a:pt x="60" y="34"/>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77" name="ïṩḷiḓe"/>
            <p:cNvSpPr/>
            <p:nvPr/>
          </p:nvSpPr>
          <p:spPr bwMode="auto">
            <a:xfrm>
              <a:off x="4546600" y="4899025"/>
              <a:ext cx="182563" cy="53975"/>
            </a:xfrm>
            <a:custGeom>
              <a:avLst/>
              <a:gdLst>
                <a:gd name="T0" fmla="*/ 115 w 115"/>
                <a:gd name="T1" fmla="*/ 0 h 34"/>
                <a:gd name="T2" fmla="*/ 8 w 115"/>
                <a:gd name="T3" fmla="*/ 0 h 34"/>
                <a:gd name="T4" fmla="*/ 0 w 115"/>
                <a:gd name="T5" fmla="*/ 34 h 34"/>
                <a:gd name="T6" fmla="*/ 111 w 115"/>
                <a:gd name="T7" fmla="*/ 34 h 34"/>
                <a:gd name="T8" fmla="*/ 115 w 115"/>
                <a:gd name="T9" fmla="*/ 0 h 34"/>
              </a:gdLst>
              <a:ahLst/>
              <a:cxnLst>
                <a:cxn ang="0">
                  <a:pos x="T0" y="T1"/>
                </a:cxn>
                <a:cxn ang="0">
                  <a:pos x="T2" y="T3"/>
                </a:cxn>
                <a:cxn ang="0">
                  <a:pos x="T4" y="T5"/>
                </a:cxn>
                <a:cxn ang="0">
                  <a:pos x="T6" y="T7"/>
                </a:cxn>
                <a:cxn ang="0">
                  <a:pos x="T8" y="T9"/>
                </a:cxn>
              </a:cxnLst>
              <a:rect l="0" t="0" r="r" b="b"/>
              <a:pathLst>
                <a:path w="115" h="34">
                  <a:moveTo>
                    <a:pt x="115" y="0"/>
                  </a:moveTo>
                  <a:lnTo>
                    <a:pt x="8" y="0"/>
                  </a:lnTo>
                  <a:lnTo>
                    <a:pt x="0" y="34"/>
                  </a:lnTo>
                  <a:lnTo>
                    <a:pt x="111" y="34"/>
                  </a:lnTo>
                  <a:lnTo>
                    <a:pt x="115" y="0"/>
                  </a:lnTo>
                  <a:close/>
                </a:path>
              </a:pathLst>
            </a:custGeom>
            <a:solidFill>
              <a:srgbClr val="B0969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78" name="îšļïďê"/>
            <p:cNvSpPr/>
            <p:nvPr/>
          </p:nvSpPr>
          <p:spPr bwMode="auto">
            <a:xfrm>
              <a:off x="4546600" y="4899025"/>
              <a:ext cx="182563" cy="53975"/>
            </a:xfrm>
            <a:custGeom>
              <a:avLst/>
              <a:gdLst>
                <a:gd name="T0" fmla="*/ 115 w 115"/>
                <a:gd name="T1" fmla="*/ 0 h 34"/>
                <a:gd name="T2" fmla="*/ 8 w 115"/>
                <a:gd name="T3" fmla="*/ 0 h 34"/>
                <a:gd name="T4" fmla="*/ 0 w 115"/>
                <a:gd name="T5" fmla="*/ 34 h 34"/>
                <a:gd name="T6" fmla="*/ 111 w 115"/>
                <a:gd name="T7" fmla="*/ 34 h 34"/>
                <a:gd name="T8" fmla="*/ 115 w 115"/>
                <a:gd name="T9" fmla="*/ 0 h 34"/>
              </a:gdLst>
              <a:ahLst/>
              <a:cxnLst>
                <a:cxn ang="0">
                  <a:pos x="T0" y="T1"/>
                </a:cxn>
                <a:cxn ang="0">
                  <a:pos x="T2" y="T3"/>
                </a:cxn>
                <a:cxn ang="0">
                  <a:pos x="T4" y="T5"/>
                </a:cxn>
                <a:cxn ang="0">
                  <a:pos x="T6" y="T7"/>
                </a:cxn>
                <a:cxn ang="0">
                  <a:pos x="T8" y="T9"/>
                </a:cxn>
              </a:cxnLst>
              <a:rect l="0" t="0" r="r" b="b"/>
              <a:pathLst>
                <a:path w="115" h="34">
                  <a:moveTo>
                    <a:pt x="115" y="0"/>
                  </a:moveTo>
                  <a:lnTo>
                    <a:pt x="8" y="0"/>
                  </a:lnTo>
                  <a:lnTo>
                    <a:pt x="0" y="34"/>
                  </a:lnTo>
                  <a:lnTo>
                    <a:pt x="111" y="34"/>
                  </a:lnTo>
                  <a:lnTo>
                    <a:pt x="1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79" name="ïṩlîḓê"/>
            <p:cNvSpPr/>
            <p:nvPr/>
          </p:nvSpPr>
          <p:spPr bwMode="auto">
            <a:xfrm>
              <a:off x="4016375" y="5686425"/>
              <a:ext cx="557213" cy="53975"/>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80" name="ïs1iḍê"/>
            <p:cNvSpPr/>
            <p:nvPr/>
          </p:nvSpPr>
          <p:spPr bwMode="auto">
            <a:xfrm>
              <a:off x="4016375" y="5686425"/>
              <a:ext cx="557213"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81" name="ï$ḷiďê"/>
            <p:cNvSpPr/>
            <p:nvPr/>
          </p:nvSpPr>
          <p:spPr bwMode="auto">
            <a:xfrm>
              <a:off x="4016375" y="5686425"/>
              <a:ext cx="557213" cy="26988"/>
            </a:xfrm>
            <a:custGeom>
              <a:avLst/>
              <a:gdLst>
                <a:gd name="T0" fmla="*/ 351 w 351"/>
                <a:gd name="T1" fmla="*/ 0 h 17"/>
                <a:gd name="T2" fmla="*/ 51 w 351"/>
                <a:gd name="T3" fmla="*/ 0 h 17"/>
                <a:gd name="T4" fmla="*/ 0 w 351"/>
                <a:gd name="T5" fmla="*/ 0 h 17"/>
                <a:gd name="T6" fmla="*/ 0 w 351"/>
                <a:gd name="T7" fmla="*/ 17 h 17"/>
                <a:gd name="T8" fmla="*/ 351 w 351"/>
                <a:gd name="T9" fmla="*/ 17 h 17"/>
                <a:gd name="T10" fmla="*/ 351 w 351"/>
                <a:gd name="T11" fmla="*/ 0 h 17"/>
              </a:gdLst>
              <a:ahLst/>
              <a:cxnLst>
                <a:cxn ang="0">
                  <a:pos x="T0" y="T1"/>
                </a:cxn>
                <a:cxn ang="0">
                  <a:pos x="T2" y="T3"/>
                </a:cxn>
                <a:cxn ang="0">
                  <a:pos x="T4" y="T5"/>
                </a:cxn>
                <a:cxn ang="0">
                  <a:pos x="T6" y="T7"/>
                </a:cxn>
                <a:cxn ang="0">
                  <a:pos x="T8" y="T9"/>
                </a:cxn>
                <a:cxn ang="0">
                  <a:pos x="T10" y="T11"/>
                </a:cxn>
              </a:cxnLst>
              <a:rect l="0" t="0" r="r" b="b"/>
              <a:pathLst>
                <a:path w="351" h="17">
                  <a:moveTo>
                    <a:pt x="351" y="0"/>
                  </a:moveTo>
                  <a:lnTo>
                    <a:pt x="51" y="0"/>
                  </a:lnTo>
                  <a:lnTo>
                    <a:pt x="0" y="0"/>
                  </a:lnTo>
                  <a:lnTo>
                    <a:pt x="0" y="17"/>
                  </a:lnTo>
                  <a:lnTo>
                    <a:pt x="351" y="17"/>
                  </a:lnTo>
                  <a:lnTo>
                    <a:pt x="351" y="0"/>
                  </a:lnTo>
                  <a:close/>
                </a:path>
              </a:pathLst>
            </a:custGeom>
            <a:solidFill>
              <a:srgbClr val="C1AB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82" name="iṣlîḓê"/>
            <p:cNvSpPr/>
            <p:nvPr/>
          </p:nvSpPr>
          <p:spPr bwMode="auto">
            <a:xfrm>
              <a:off x="4016375" y="5686425"/>
              <a:ext cx="557213" cy="26988"/>
            </a:xfrm>
            <a:custGeom>
              <a:avLst/>
              <a:gdLst>
                <a:gd name="T0" fmla="*/ 351 w 351"/>
                <a:gd name="T1" fmla="*/ 0 h 17"/>
                <a:gd name="T2" fmla="*/ 51 w 351"/>
                <a:gd name="T3" fmla="*/ 0 h 17"/>
                <a:gd name="T4" fmla="*/ 0 w 351"/>
                <a:gd name="T5" fmla="*/ 0 h 17"/>
                <a:gd name="T6" fmla="*/ 0 w 351"/>
                <a:gd name="T7" fmla="*/ 17 h 17"/>
                <a:gd name="T8" fmla="*/ 351 w 351"/>
                <a:gd name="T9" fmla="*/ 17 h 17"/>
                <a:gd name="T10" fmla="*/ 351 w 351"/>
                <a:gd name="T11" fmla="*/ 0 h 17"/>
              </a:gdLst>
              <a:ahLst/>
              <a:cxnLst>
                <a:cxn ang="0">
                  <a:pos x="T0" y="T1"/>
                </a:cxn>
                <a:cxn ang="0">
                  <a:pos x="T2" y="T3"/>
                </a:cxn>
                <a:cxn ang="0">
                  <a:pos x="T4" y="T5"/>
                </a:cxn>
                <a:cxn ang="0">
                  <a:pos x="T6" y="T7"/>
                </a:cxn>
                <a:cxn ang="0">
                  <a:pos x="T8" y="T9"/>
                </a:cxn>
                <a:cxn ang="0">
                  <a:pos x="T10" y="T11"/>
                </a:cxn>
              </a:cxnLst>
              <a:rect l="0" t="0" r="r" b="b"/>
              <a:pathLst>
                <a:path w="351" h="17">
                  <a:moveTo>
                    <a:pt x="351" y="0"/>
                  </a:moveTo>
                  <a:lnTo>
                    <a:pt x="51" y="0"/>
                  </a:lnTo>
                  <a:lnTo>
                    <a:pt x="0" y="0"/>
                  </a:lnTo>
                  <a:lnTo>
                    <a:pt x="0" y="17"/>
                  </a:lnTo>
                  <a:lnTo>
                    <a:pt x="351" y="17"/>
                  </a:lnTo>
                  <a:lnTo>
                    <a:pt x="3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83" name="îšľîdè"/>
            <p:cNvSpPr/>
            <p:nvPr/>
          </p:nvSpPr>
          <p:spPr bwMode="auto">
            <a:xfrm>
              <a:off x="3798888" y="4770438"/>
              <a:ext cx="985838" cy="128588"/>
            </a:xfrm>
            <a:prstGeom prst="rect">
              <a:avLst/>
            </a:prstGeom>
            <a:solidFill>
              <a:srgbClr val="D3C2B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84" name="ïṥľídê"/>
            <p:cNvSpPr/>
            <p:nvPr/>
          </p:nvSpPr>
          <p:spPr bwMode="auto">
            <a:xfrm>
              <a:off x="3798888" y="4770438"/>
              <a:ext cx="985838"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85" name="ïsḷîḋê"/>
            <p:cNvSpPr/>
            <p:nvPr/>
          </p:nvSpPr>
          <p:spPr bwMode="auto">
            <a:xfrm>
              <a:off x="4600575" y="4770438"/>
              <a:ext cx="184150" cy="128588"/>
            </a:xfrm>
            <a:custGeom>
              <a:avLst/>
              <a:gdLst>
                <a:gd name="T0" fmla="*/ 116 w 116"/>
                <a:gd name="T1" fmla="*/ 0 h 81"/>
                <a:gd name="T2" fmla="*/ 30 w 116"/>
                <a:gd name="T3" fmla="*/ 0 h 81"/>
                <a:gd name="T4" fmla="*/ 0 w 116"/>
                <a:gd name="T5" fmla="*/ 0 h 81"/>
                <a:gd name="T6" fmla="*/ 0 w 116"/>
                <a:gd name="T7" fmla="*/ 81 h 81"/>
                <a:gd name="T8" fmla="*/ 116 w 116"/>
                <a:gd name="T9" fmla="*/ 81 h 81"/>
                <a:gd name="T10" fmla="*/ 116 w 116"/>
                <a:gd name="T11" fmla="*/ 0 h 81"/>
              </a:gdLst>
              <a:ahLst/>
              <a:cxnLst>
                <a:cxn ang="0">
                  <a:pos x="T0" y="T1"/>
                </a:cxn>
                <a:cxn ang="0">
                  <a:pos x="T2" y="T3"/>
                </a:cxn>
                <a:cxn ang="0">
                  <a:pos x="T4" y="T5"/>
                </a:cxn>
                <a:cxn ang="0">
                  <a:pos x="T6" y="T7"/>
                </a:cxn>
                <a:cxn ang="0">
                  <a:pos x="T8" y="T9"/>
                </a:cxn>
                <a:cxn ang="0">
                  <a:pos x="T10" y="T11"/>
                </a:cxn>
              </a:cxnLst>
              <a:rect l="0" t="0" r="r" b="b"/>
              <a:pathLst>
                <a:path w="116" h="81">
                  <a:moveTo>
                    <a:pt x="116" y="0"/>
                  </a:moveTo>
                  <a:lnTo>
                    <a:pt x="30" y="0"/>
                  </a:lnTo>
                  <a:lnTo>
                    <a:pt x="0" y="0"/>
                  </a:lnTo>
                  <a:lnTo>
                    <a:pt x="0" y="81"/>
                  </a:lnTo>
                  <a:lnTo>
                    <a:pt x="116" y="81"/>
                  </a:lnTo>
                  <a:lnTo>
                    <a:pt x="116" y="0"/>
                  </a:lnTo>
                  <a:close/>
                </a:path>
              </a:pathLst>
            </a:custGeom>
            <a:solidFill>
              <a:srgbClr val="C1AB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86" name="íṥ1ïḋé"/>
            <p:cNvSpPr/>
            <p:nvPr/>
          </p:nvSpPr>
          <p:spPr bwMode="auto">
            <a:xfrm>
              <a:off x="4600575" y="4770438"/>
              <a:ext cx="184150" cy="128588"/>
            </a:xfrm>
            <a:custGeom>
              <a:avLst/>
              <a:gdLst>
                <a:gd name="T0" fmla="*/ 116 w 116"/>
                <a:gd name="T1" fmla="*/ 0 h 81"/>
                <a:gd name="T2" fmla="*/ 30 w 116"/>
                <a:gd name="T3" fmla="*/ 0 h 81"/>
                <a:gd name="T4" fmla="*/ 0 w 116"/>
                <a:gd name="T5" fmla="*/ 0 h 81"/>
                <a:gd name="T6" fmla="*/ 0 w 116"/>
                <a:gd name="T7" fmla="*/ 81 h 81"/>
                <a:gd name="T8" fmla="*/ 116 w 116"/>
                <a:gd name="T9" fmla="*/ 81 h 81"/>
                <a:gd name="T10" fmla="*/ 116 w 116"/>
                <a:gd name="T11" fmla="*/ 0 h 81"/>
              </a:gdLst>
              <a:ahLst/>
              <a:cxnLst>
                <a:cxn ang="0">
                  <a:pos x="T0" y="T1"/>
                </a:cxn>
                <a:cxn ang="0">
                  <a:pos x="T2" y="T3"/>
                </a:cxn>
                <a:cxn ang="0">
                  <a:pos x="T4" y="T5"/>
                </a:cxn>
                <a:cxn ang="0">
                  <a:pos x="T6" y="T7"/>
                </a:cxn>
                <a:cxn ang="0">
                  <a:pos x="T8" y="T9"/>
                </a:cxn>
                <a:cxn ang="0">
                  <a:pos x="T10" y="T11"/>
                </a:cxn>
              </a:cxnLst>
              <a:rect l="0" t="0" r="r" b="b"/>
              <a:pathLst>
                <a:path w="116" h="81">
                  <a:moveTo>
                    <a:pt x="116" y="0"/>
                  </a:moveTo>
                  <a:lnTo>
                    <a:pt x="30" y="0"/>
                  </a:lnTo>
                  <a:lnTo>
                    <a:pt x="0" y="0"/>
                  </a:lnTo>
                  <a:lnTo>
                    <a:pt x="0" y="81"/>
                  </a:lnTo>
                  <a:lnTo>
                    <a:pt x="116" y="81"/>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87" name="íṣḻîďè"/>
            <p:cNvSpPr/>
            <p:nvPr/>
          </p:nvSpPr>
          <p:spPr bwMode="auto">
            <a:xfrm>
              <a:off x="3825875" y="4770438"/>
              <a:ext cx="122238" cy="128588"/>
            </a:xfrm>
            <a:prstGeom prst="rect">
              <a:avLst/>
            </a:prstGeom>
            <a:solidFill>
              <a:srgbClr val="E5D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88" name="í$ḷíďê"/>
            <p:cNvSpPr/>
            <p:nvPr/>
          </p:nvSpPr>
          <p:spPr bwMode="auto">
            <a:xfrm>
              <a:off x="3825875" y="4770438"/>
              <a:ext cx="122238"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89" name="íṡḻîḍê"/>
            <p:cNvSpPr/>
            <p:nvPr/>
          </p:nvSpPr>
          <p:spPr bwMode="auto">
            <a:xfrm>
              <a:off x="5029200" y="1117600"/>
              <a:ext cx="611188" cy="434975"/>
            </a:xfrm>
            <a:custGeom>
              <a:avLst/>
              <a:gdLst>
                <a:gd name="T0" fmla="*/ 8 w 90"/>
                <a:gd name="T1" fmla="*/ 0 h 64"/>
                <a:gd name="T2" fmla="*/ 82 w 90"/>
                <a:gd name="T3" fmla="*/ 3 h 64"/>
                <a:gd name="T4" fmla="*/ 87 w 90"/>
                <a:gd name="T5" fmla="*/ 5 h 64"/>
                <a:gd name="T6" fmla="*/ 89 w 90"/>
                <a:gd name="T7" fmla="*/ 10 h 64"/>
                <a:gd name="T8" fmla="*/ 88 w 90"/>
                <a:gd name="T9" fmla="*/ 15 h 64"/>
                <a:gd name="T10" fmla="*/ 76 w 90"/>
                <a:gd name="T11" fmla="*/ 30 h 64"/>
                <a:gd name="T12" fmla="*/ 82 w 90"/>
                <a:gd name="T13" fmla="*/ 41 h 64"/>
                <a:gd name="T14" fmla="*/ 82 w 90"/>
                <a:gd name="T15" fmla="*/ 47 h 64"/>
                <a:gd name="T16" fmla="*/ 78 w 90"/>
                <a:gd name="T17" fmla="*/ 51 h 64"/>
                <a:gd name="T18" fmla="*/ 72 w 90"/>
                <a:gd name="T19" fmla="*/ 51 h 64"/>
                <a:gd name="T20" fmla="*/ 62 w 90"/>
                <a:gd name="T21" fmla="*/ 46 h 64"/>
                <a:gd name="T22" fmla="*/ 50 w 90"/>
                <a:gd name="T23" fmla="*/ 61 h 64"/>
                <a:gd name="T24" fmla="*/ 48 w 90"/>
                <a:gd name="T25" fmla="*/ 63 h 64"/>
                <a:gd name="T26" fmla="*/ 44 w 90"/>
                <a:gd name="T27" fmla="*/ 63 h 64"/>
                <a:gd name="T28" fmla="*/ 38 w 90"/>
                <a:gd name="T29" fmla="*/ 61 h 64"/>
                <a:gd name="T30" fmla="*/ 2 w 90"/>
                <a:gd name="T31" fmla="*/ 12 h 64"/>
                <a:gd name="T32" fmla="*/ 1 w 90"/>
                <a:gd name="T33" fmla="*/ 7 h 64"/>
                <a:gd name="T34" fmla="*/ 3 w 90"/>
                <a:gd name="T35" fmla="*/ 2 h 64"/>
                <a:gd name="T36" fmla="*/ 8 w 90"/>
                <a:gd name="T37" fmla="*/ 0 h 64"/>
                <a:gd name="T38" fmla="*/ 44 w 90"/>
                <a:gd name="T39" fmla="*/ 56 h 64"/>
                <a:gd name="T40" fmla="*/ 61 w 90"/>
                <a:gd name="T41" fmla="*/ 36 h 64"/>
                <a:gd name="T42" fmla="*/ 27 w 90"/>
                <a:gd name="T43" fmla="*/ 19 h 64"/>
                <a:gd name="T44" fmla="*/ 25 w 90"/>
                <a:gd name="T45" fmla="*/ 17 h 64"/>
                <a:gd name="T46" fmla="*/ 26 w 90"/>
                <a:gd name="T47" fmla="*/ 15 h 64"/>
                <a:gd name="T48" fmla="*/ 28 w 90"/>
                <a:gd name="T49" fmla="*/ 14 h 64"/>
                <a:gd name="T50" fmla="*/ 71 w 90"/>
                <a:gd name="T51" fmla="*/ 24 h 64"/>
                <a:gd name="T52" fmla="*/ 82 w 90"/>
                <a:gd name="T53" fmla="*/ 10 h 64"/>
                <a:gd name="T54" fmla="*/ 8 w 90"/>
                <a:gd name="T55" fmla="*/ 8 h 64"/>
                <a:gd name="T56" fmla="*/ 44 w 90"/>
                <a:gd name="T57" fmla="*/ 56 h 64"/>
                <a:gd name="T58" fmla="*/ 75 w 90"/>
                <a:gd name="T59" fmla="*/ 45 h 64"/>
                <a:gd name="T60" fmla="*/ 71 w 90"/>
                <a:gd name="T61" fmla="*/ 36 h 64"/>
                <a:gd name="T62" fmla="*/ 67 w 90"/>
                <a:gd name="T63" fmla="*/ 40 h 64"/>
                <a:gd name="T64" fmla="*/ 75 w 90"/>
                <a:gd name="T65"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64">
                  <a:moveTo>
                    <a:pt x="8" y="0"/>
                  </a:moveTo>
                  <a:cubicBezTo>
                    <a:pt x="82" y="3"/>
                    <a:pt x="82" y="3"/>
                    <a:pt x="82" y="3"/>
                  </a:cubicBezTo>
                  <a:cubicBezTo>
                    <a:pt x="84" y="3"/>
                    <a:pt x="86" y="3"/>
                    <a:pt x="87" y="5"/>
                  </a:cubicBezTo>
                  <a:cubicBezTo>
                    <a:pt x="89" y="6"/>
                    <a:pt x="89" y="8"/>
                    <a:pt x="89" y="10"/>
                  </a:cubicBezTo>
                  <a:cubicBezTo>
                    <a:pt x="90" y="11"/>
                    <a:pt x="89" y="13"/>
                    <a:pt x="88" y="15"/>
                  </a:cubicBezTo>
                  <a:cubicBezTo>
                    <a:pt x="76" y="30"/>
                    <a:pt x="76" y="30"/>
                    <a:pt x="76" y="30"/>
                  </a:cubicBezTo>
                  <a:cubicBezTo>
                    <a:pt x="82" y="41"/>
                    <a:pt x="82" y="41"/>
                    <a:pt x="82" y="41"/>
                  </a:cubicBezTo>
                  <a:cubicBezTo>
                    <a:pt x="83" y="43"/>
                    <a:pt x="83" y="45"/>
                    <a:pt x="82" y="47"/>
                  </a:cubicBezTo>
                  <a:cubicBezTo>
                    <a:pt x="81" y="49"/>
                    <a:pt x="80" y="50"/>
                    <a:pt x="78" y="51"/>
                  </a:cubicBezTo>
                  <a:cubicBezTo>
                    <a:pt x="76" y="52"/>
                    <a:pt x="74" y="52"/>
                    <a:pt x="72" y="51"/>
                  </a:cubicBezTo>
                  <a:cubicBezTo>
                    <a:pt x="62" y="46"/>
                    <a:pt x="62" y="46"/>
                    <a:pt x="62" y="46"/>
                  </a:cubicBezTo>
                  <a:cubicBezTo>
                    <a:pt x="50" y="61"/>
                    <a:pt x="50" y="61"/>
                    <a:pt x="50" y="61"/>
                  </a:cubicBezTo>
                  <a:cubicBezTo>
                    <a:pt x="49" y="62"/>
                    <a:pt x="49" y="62"/>
                    <a:pt x="48" y="63"/>
                  </a:cubicBezTo>
                  <a:cubicBezTo>
                    <a:pt x="47" y="63"/>
                    <a:pt x="45" y="64"/>
                    <a:pt x="44" y="63"/>
                  </a:cubicBezTo>
                  <a:cubicBezTo>
                    <a:pt x="42" y="63"/>
                    <a:pt x="40" y="63"/>
                    <a:pt x="38" y="61"/>
                  </a:cubicBezTo>
                  <a:cubicBezTo>
                    <a:pt x="2" y="12"/>
                    <a:pt x="2" y="12"/>
                    <a:pt x="2" y="12"/>
                  </a:cubicBezTo>
                  <a:cubicBezTo>
                    <a:pt x="1" y="11"/>
                    <a:pt x="0" y="9"/>
                    <a:pt x="1" y="7"/>
                  </a:cubicBezTo>
                  <a:cubicBezTo>
                    <a:pt x="1" y="5"/>
                    <a:pt x="2" y="3"/>
                    <a:pt x="3" y="2"/>
                  </a:cubicBezTo>
                  <a:cubicBezTo>
                    <a:pt x="4" y="1"/>
                    <a:pt x="6" y="0"/>
                    <a:pt x="8" y="0"/>
                  </a:cubicBezTo>
                  <a:close/>
                  <a:moveTo>
                    <a:pt x="44" y="56"/>
                  </a:moveTo>
                  <a:cubicBezTo>
                    <a:pt x="61" y="36"/>
                    <a:pt x="61" y="36"/>
                    <a:pt x="61" y="36"/>
                  </a:cubicBezTo>
                  <a:cubicBezTo>
                    <a:pt x="27" y="19"/>
                    <a:pt x="27" y="19"/>
                    <a:pt x="27" y="19"/>
                  </a:cubicBezTo>
                  <a:cubicBezTo>
                    <a:pt x="26" y="18"/>
                    <a:pt x="25" y="18"/>
                    <a:pt x="25" y="17"/>
                  </a:cubicBezTo>
                  <a:cubicBezTo>
                    <a:pt x="25" y="16"/>
                    <a:pt x="26" y="15"/>
                    <a:pt x="26" y="15"/>
                  </a:cubicBezTo>
                  <a:cubicBezTo>
                    <a:pt x="27" y="14"/>
                    <a:pt x="28" y="14"/>
                    <a:pt x="28" y="14"/>
                  </a:cubicBezTo>
                  <a:cubicBezTo>
                    <a:pt x="71" y="24"/>
                    <a:pt x="71" y="24"/>
                    <a:pt x="71" y="24"/>
                  </a:cubicBezTo>
                  <a:cubicBezTo>
                    <a:pt x="82" y="10"/>
                    <a:pt x="82" y="10"/>
                    <a:pt x="82" y="10"/>
                  </a:cubicBezTo>
                  <a:cubicBezTo>
                    <a:pt x="8" y="8"/>
                    <a:pt x="8" y="8"/>
                    <a:pt x="8" y="8"/>
                  </a:cubicBezTo>
                  <a:lnTo>
                    <a:pt x="44" y="56"/>
                  </a:lnTo>
                  <a:close/>
                  <a:moveTo>
                    <a:pt x="75" y="45"/>
                  </a:moveTo>
                  <a:cubicBezTo>
                    <a:pt x="71" y="36"/>
                    <a:pt x="71" y="36"/>
                    <a:pt x="71" y="36"/>
                  </a:cubicBezTo>
                  <a:cubicBezTo>
                    <a:pt x="67" y="40"/>
                    <a:pt x="67" y="40"/>
                    <a:pt x="67" y="40"/>
                  </a:cubicBezTo>
                  <a:lnTo>
                    <a:pt x="75" y="45"/>
                  </a:lnTo>
                  <a:close/>
                </a:path>
              </a:pathLst>
            </a:custGeom>
            <a:solidFill>
              <a:srgbClr val="E4E3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90" name="íṥ1ïdé"/>
            <p:cNvSpPr/>
            <p:nvPr/>
          </p:nvSpPr>
          <p:spPr bwMode="auto">
            <a:xfrm>
              <a:off x="5749925" y="1654175"/>
              <a:ext cx="604838" cy="441325"/>
            </a:xfrm>
            <a:custGeom>
              <a:avLst/>
              <a:gdLst>
                <a:gd name="T0" fmla="*/ 77 w 89"/>
                <a:gd name="T1" fmla="*/ 2 h 65"/>
                <a:gd name="T2" fmla="*/ 80 w 89"/>
                <a:gd name="T3" fmla="*/ 6 h 65"/>
                <a:gd name="T4" fmla="*/ 88 w 89"/>
                <a:gd name="T5" fmla="*/ 40 h 65"/>
                <a:gd name="T6" fmla="*/ 88 w 89"/>
                <a:gd name="T7" fmla="*/ 45 h 65"/>
                <a:gd name="T8" fmla="*/ 83 w 89"/>
                <a:gd name="T9" fmla="*/ 49 h 65"/>
                <a:gd name="T10" fmla="*/ 21 w 89"/>
                <a:gd name="T11" fmla="*/ 64 h 65"/>
                <a:gd name="T12" fmla="*/ 15 w 89"/>
                <a:gd name="T13" fmla="*/ 64 h 65"/>
                <a:gd name="T14" fmla="*/ 12 w 89"/>
                <a:gd name="T15" fmla="*/ 59 h 65"/>
                <a:gd name="T16" fmla="*/ 1 w 89"/>
                <a:gd name="T17" fmla="*/ 16 h 65"/>
                <a:gd name="T18" fmla="*/ 2 w 89"/>
                <a:gd name="T19" fmla="*/ 10 h 65"/>
                <a:gd name="T20" fmla="*/ 6 w 89"/>
                <a:gd name="T21" fmla="*/ 7 h 65"/>
                <a:gd name="T22" fmla="*/ 28 w 89"/>
                <a:gd name="T23" fmla="*/ 1 h 65"/>
                <a:gd name="T24" fmla="*/ 32 w 89"/>
                <a:gd name="T25" fmla="*/ 2 h 65"/>
                <a:gd name="T26" fmla="*/ 42 w 89"/>
                <a:gd name="T27" fmla="*/ 8 h 65"/>
                <a:gd name="T28" fmla="*/ 71 w 89"/>
                <a:gd name="T29" fmla="*/ 1 h 65"/>
                <a:gd name="T30" fmla="*/ 77 w 89"/>
                <a:gd name="T31" fmla="*/ 2 h 65"/>
                <a:gd name="T32" fmla="*/ 73 w 89"/>
                <a:gd name="T33" fmla="*/ 8 h 65"/>
                <a:gd name="T34" fmla="*/ 43 w 89"/>
                <a:gd name="T35" fmla="*/ 15 h 65"/>
                <a:gd name="T36" fmla="*/ 39 w 89"/>
                <a:gd name="T37" fmla="*/ 15 h 65"/>
                <a:gd name="T38" fmla="*/ 29 w 89"/>
                <a:gd name="T39" fmla="*/ 9 h 65"/>
                <a:gd name="T40" fmla="*/ 8 w 89"/>
                <a:gd name="T41" fmla="*/ 14 h 65"/>
                <a:gd name="T42" fmla="*/ 19 w 89"/>
                <a:gd name="T43" fmla="*/ 57 h 65"/>
                <a:gd name="T44" fmla="*/ 81 w 89"/>
                <a:gd name="T45" fmla="*/ 42 h 65"/>
                <a:gd name="T46" fmla="*/ 73 w 89"/>
                <a:gd name="T47"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65">
                  <a:moveTo>
                    <a:pt x="77" y="2"/>
                  </a:moveTo>
                  <a:cubicBezTo>
                    <a:pt x="78" y="3"/>
                    <a:pt x="80" y="4"/>
                    <a:pt x="80" y="6"/>
                  </a:cubicBezTo>
                  <a:cubicBezTo>
                    <a:pt x="88" y="40"/>
                    <a:pt x="88" y="40"/>
                    <a:pt x="88" y="40"/>
                  </a:cubicBezTo>
                  <a:cubicBezTo>
                    <a:pt x="89" y="42"/>
                    <a:pt x="89" y="44"/>
                    <a:pt x="88" y="45"/>
                  </a:cubicBezTo>
                  <a:cubicBezTo>
                    <a:pt x="87" y="47"/>
                    <a:pt x="85" y="48"/>
                    <a:pt x="83" y="49"/>
                  </a:cubicBezTo>
                  <a:cubicBezTo>
                    <a:pt x="21" y="64"/>
                    <a:pt x="21" y="64"/>
                    <a:pt x="21" y="64"/>
                  </a:cubicBezTo>
                  <a:cubicBezTo>
                    <a:pt x="19" y="65"/>
                    <a:pt x="17" y="65"/>
                    <a:pt x="15" y="64"/>
                  </a:cubicBezTo>
                  <a:cubicBezTo>
                    <a:pt x="13" y="62"/>
                    <a:pt x="12" y="61"/>
                    <a:pt x="12" y="59"/>
                  </a:cubicBezTo>
                  <a:cubicBezTo>
                    <a:pt x="1" y="16"/>
                    <a:pt x="1" y="16"/>
                    <a:pt x="1" y="16"/>
                  </a:cubicBezTo>
                  <a:cubicBezTo>
                    <a:pt x="0" y="14"/>
                    <a:pt x="1" y="12"/>
                    <a:pt x="2" y="10"/>
                  </a:cubicBezTo>
                  <a:cubicBezTo>
                    <a:pt x="3" y="8"/>
                    <a:pt x="4" y="7"/>
                    <a:pt x="6" y="7"/>
                  </a:cubicBezTo>
                  <a:cubicBezTo>
                    <a:pt x="28" y="1"/>
                    <a:pt x="28" y="1"/>
                    <a:pt x="28" y="1"/>
                  </a:cubicBezTo>
                  <a:cubicBezTo>
                    <a:pt x="30" y="1"/>
                    <a:pt x="31" y="1"/>
                    <a:pt x="32" y="2"/>
                  </a:cubicBezTo>
                  <a:cubicBezTo>
                    <a:pt x="42" y="8"/>
                    <a:pt x="42" y="8"/>
                    <a:pt x="42" y="8"/>
                  </a:cubicBezTo>
                  <a:cubicBezTo>
                    <a:pt x="71" y="1"/>
                    <a:pt x="71" y="1"/>
                    <a:pt x="71" y="1"/>
                  </a:cubicBezTo>
                  <a:cubicBezTo>
                    <a:pt x="73" y="0"/>
                    <a:pt x="75" y="1"/>
                    <a:pt x="77" y="2"/>
                  </a:cubicBezTo>
                  <a:close/>
                  <a:moveTo>
                    <a:pt x="73" y="8"/>
                  </a:moveTo>
                  <a:cubicBezTo>
                    <a:pt x="43" y="15"/>
                    <a:pt x="43" y="15"/>
                    <a:pt x="43" y="15"/>
                  </a:cubicBezTo>
                  <a:cubicBezTo>
                    <a:pt x="42" y="16"/>
                    <a:pt x="41" y="16"/>
                    <a:pt x="39" y="15"/>
                  </a:cubicBezTo>
                  <a:cubicBezTo>
                    <a:pt x="29" y="9"/>
                    <a:pt x="29" y="9"/>
                    <a:pt x="29" y="9"/>
                  </a:cubicBezTo>
                  <a:cubicBezTo>
                    <a:pt x="8" y="14"/>
                    <a:pt x="8" y="14"/>
                    <a:pt x="8" y="14"/>
                  </a:cubicBezTo>
                  <a:cubicBezTo>
                    <a:pt x="19" y="57"/>
                    <a:pt x="19" y="57"/>
                    <a:pt x="19" y="57"/>
                  </a:cubicBezTo>
                  <a:cubicBezTo>
                    <a:pt x="81" y="42"/>
                    <a:pt x="81" y="42"/>
                    <a:pt x="81" y="42"/>
                  </a:cubicBezTo>
                  <a:lnTo>
                    <a:pt x="73" y="8"/>
                  </a:lnTo>
                  <a:close/>
                </a:path>
              </a:pathLst>
            </a:custGeom>
            <a:solidFill>
              <a:srgbClr val="E4E3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91" name="iṩľíḋe"/>
            <p:cNvSpPr/>
            <p:nvPr/>
          </p:nvSpPr>
          <p:spPr bwMode="auto">
            <a:xfrm>
              <a:off x="6638925" y="1320800"/>
              <a:ext cx="604838" cy="468313"/>
            </a:xfrm>
            <a:custGeom>
              <a:avLst/>
              <a:gdLst>
                <a:gd name="T0" fmla="*/ 88 w 89"/>
                <a:gd name="T1" fmla="*/ 63 h 69"/>
                <a:gd name="T2" fmla="*/ 89 w 89"/>
                <a:gd name="T3" fmla="*/ 67 h 69"/>
                <a:gd name="T4" fmla="*/ 86 w 89"/>
                <a:gd name="T5" fmla="*/ 69 h 69"/>
                <a:gd name="T6" fmla="*/ 57 w 89"/>
                <a:gd name="T7" fmla="*/ 64 h 69"/>
                <a:gd name="T8" fmla="*/ 27 w 89"/>
                <a:gd name="T9" fmla="*/ 49 h 69"/>
                <a:gd name="T10" fmla="*/ 4 w 89"/>
                <a:gd name="T11" fmla="*/ 54 h 69"/>
                <a:gd name="T12" fmla="*/ 0 w 89"/>
                <a:gd name="T13" fmla="*/ 52 h 69"/>
                <a:gd name="T14" fmla="*/ 1 w 89"/>
                <a:gd name="T15" fmla="*/ 48 h 69"/>
                <a:gd name="T16" fmla="*/ 7 w 89"/>
                <a:gd name="T17" fmla="*/ 40 h 69"/>
                <a:gd name="T18" fmla="*/ 4 w 89"/>
                <a:gd name="T19" fmla="*/ 12 h 69"/>
                <a:gd name="T20" fmla="*/ 32 w 89"/>
                <a:gd name="T21" fmla="*/ 0 h 69"/>
                <a:gd name="T22" fmla="*/ 62 w 89"/>
                <a:gd name="T23" fmla="*/ 15 h 69"/>
                <a:gd name="T24" fmla="*/ 86 w 89"/>
                <a:gd name="T25" fmla="*/ 28 h 69"/>
                <a:gd name="T26" fmla="*/ 82 w 89"/>
                <a:gd name="T27" fmla="*/ 54 h 69"/>
                <a:gd name="T28" fmla="*/ 25 w 89"/>
                <a:gd name="T29" fmla="*/ 41 h 69"/>
                <a:gd name="T30" fmla="*/ 44 w 89"/>
                <a:gd name="T31" fmla="*/ 39 h 69"/>
                <a:gd name="T32" fmla="*/ 57 w 89"/>
                <a:gd name="T33" fmla="*/ 25 h 69"/>
                <a:gd name="T34" fmla="*/ 44 w 89"/>
                <a:gd name="T35" fmla="*/ 10 h 69"/>
                <a:gd name="T36" fmla="*/ 20 w 89"/>
                <a:gd name="T37" fmla="*/ 10 h 69"/>
                <a:gd name="T38" fmla="*/ 7 w 89"/>
                <a:gd name="T39" fmla="*/ 25 h 69"/>
                <a:gd name="T40" fmla="*/ 16 w 89"/>
                <a:gd name="T41" fmla="*/ 38 h 69"/>
                <a:gd name="T42" fmla="*/ 12 w 89"/>
                <a:gd name="T43" fmla="*/ 45 h 69"/>
                <a:gd name="T44" fmla="*/ 22 w 89"/>
                <a:gd name="T45" fmla="*/ 40 h 69"/>
                <a:gd name="T46" fmla="*/ 82 w 89"/>
                <a:gd name="T47" fmla="*/ 39 h 69"/>
                <a:gd name="T48" fmla="*/ 64 w 89"/>
                <a:gd name="T49" fmla="*/ 23 h 69"/>
                <a:gd name="T50" fmla="*/ 61 w 89"/>
                <a:gd name="T51" fmla="*/ 36 h 69"/>
                <a:gd name="T52" fmla="*/ 37 w 89"/>
                <a:gd name="T53" fmla="*/ 49 h 69"/>
                <a:gd name="T54" fmla="*/ 57 w 89"/>
                <a:gd name="T55" fmla="*/ 57 h 69"/>
                <a:gd name="T56" fmla="*/ 68 w 89"/>
                <a:gd name="T57" fmla="*/ 55 h 69"/>
                <a:gd name="T58" fmla="*/ 77 w 89"/>
                <a:gd name="T59" fmla="*/ 60 h 69"/>
                <a:gd name="T60" fmla="*/ 73 w 89"/>
                <a:gd name="T61" fmla="*/ 53 h 69"/>
                <a:gd name="T62" fmla="*/ 82 w 89"/>
                <a:gd name="T6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 h="69">
                  <a:moveTo>
                    <a:pt x="86" y="61"/>
                  </a:moveTo>
                  <a:cubicBezTo>
                    <a:pt x="87" y="62"/>
                    <a:pt x="88" y="63"/>
                    <a:pt x="88" y="63"/>
                  </a:cubicBezTo>
                  <a:cubicBezTo>
                    <a:pt x="89" y="64"/>
                    <a:pt x="89" y="64"/>
                    <a:pt x="89" y="65"/>
                  </a:cubicBezTo>
                  <a:cubicBezTo>
                    <a:pt x="89" y="66"/>
                    <a:pt x="89" y="66"/>
                    <a:pt x="89" y="67"/>
                  </a:cubicBezTo>
                  <a:cubicBezTo>
                    <a:pt x="88" y="67"/>
                    <a:pt x="88" y="68"/>
                    <a:pt x="87" y="68"/>
                  </a:cubicBezTo>
                  <a:cubicBezTo>
                    <a:pt x="87" y="69"/>
                    <a:pt x="86" y="69"/>
                    <a:pt x="86" y="69"/>
                  </a:cubicBezTo>
                  <a:cubicBezTo>
                    <a:pt x="79" y="69"/>
                    <a:pt x="72" y="67"/>
                    <a:pt x="66" y="63"/>
                  </a:cubicBezTo>
                  <a:cubicBezTo>
                    <a:pt x="63" y="64"/>
                    <a:pt x="60" y="64"/>
                    <a:pt x="57" y="64"/>
                  </a:cubicBezTo>
                  <a:cubicBezTo>
                    <a:pt x="50" y="64"/>
                    <a:pt x="44" y="63"/>
                    <a:pt x="39" y="60"/>
                  </a:cubicBezTo>
                  <a:cubicBezTo>
                    <a:pt x="34" y="57"/>
                    <a:pt x="30" y="53"/>
                    <a:pt x="27" y="49"/>
                  </a:cubicBezTo>
                  <a:cubicBezTo>
                    <a:pt x="26" y="49"/>
                    <a:pt x="24" y="48"/>
                    <a:pt x="23" y="48"/>
                  </a:cubicBezTo>
                  <a:cubicBezTo>
                    <a:pt x="17" y="52"/>
                    <a:pt x="10" y="54"/>
                    <a:pt x="4" y="54"/>
                  </a:cubicBezTo>
                  <a:cubicBezTo>
                    <a:pt x="3" y="54"/>
                    <a:pt x="2" y="54"/>
                    <a:pt x="2" y="54"/>
                  </a:cubicBezTo>
                  <a:cubicBezTo>
                    <a:pt x="1" y="53"/>
                    <a:pt x="1" y="53"/>
                    <a:pt x="0" y="52"/>
                  </a:cubicBezTo>
                  <a:cubicBezTo>
                    <a:pt x="0" y="51"/>
                    <a:pt x="0" y="51"/>
                    <a:pt x="0" y="50"/>
                  </a:cubicBezTo>
                  <a:cubicBezTo>
                    <a:pt x="0" y="49"/>
                    <a:pt x="1" y="49"/>
                    <a:pt x="1" y="48"/>
                  </a:cubicBezTo>
                  <a:cubicBezTo>
                    <a:pt x="2" y="48"/>
                    <a:pt x="2" y="47"/>
                    <a:pt x="3" y="46"/>
                  </a:cubicBezTo>
                  <a:cubicBezTo>
                    <a:pt x="5" y="44"/>
                    <a:pt x="6" y="42"/>
                    <a:pt x="7" y="40"/>
                  </a:cubicBezTo>
                  <a:cubicBezTo>
                    <a:pt x="2" y="35"/>
                    <a:pt x="0" y="30"/>
                    <a:pt x="0" y="25"/>
                  </a:cubicBezTo>
                  <a:cubicBezTo>
                    <a:pt x="0" y="20"/>
                    <a:pt x="2" y="16"/>
                    <a:pt x="4" y="12"/>
                  </a:cubicBezTo>
                  <a:cubicBezTo>
                    <a:pt x="7" y="8"/>
                    <a:pt x="11" y="5"/>
                    <a:pt x="16" y="3"/>
                  </a:cubicBezTo>
                  <a:cubicBezTo>
                    <a:pt x="21" y="1"/>
                    <a:pt x="26" y="0"/>
                    <a:pt x="32" y="0"/>
                  </a:cubicBezTo>
                  <a:cubicBezTo>
                    <a:pt x="39" y="0"/>
                    <a:pt x="45" y="1"/>
                    <a:pt x="50" y="4"/>
                  </a:cubicBezTo>
                  <a:cubicBezTo>
                    <a:pt x="55" y="7"/>
                    <a:pt x="59" y="10"/>
                    <a:pt x="62" y="15"/>
                  </a:cubicBezTo>
                  <a:cubicBezTo>
                    <a:pt x="67" y="16"/>
                    <a:pt x="72" y="17"/>
                    <a:pt x="76" y="19"/>
                  </a:cubicBezTo>
                  <a:cubicBezTo>
                    <a:pt x="80" y="22"/>
                    <a:pt x="83" y="25"/>
                    <a:pt x="86" y="28"/>
                  </a:cubicBezTo>
                  <a:cubicBezTo>
                    <a:pt x="88" y="32"/>
                    <a:pt x="89" y="35"/>
                    <a:pt x="89" y="39"/>
                  </a:cubicBezTo>
                  <a:cubicBezTo>
                    <a:pt x="89" y="45"/>
                    <a:pt x="87" y="50"/>
                    <a:pt x="82" y="54"/>
                  </a:cubicBezTo>
                  <a:cubicBezTo>
                    <a:pt x="83" y="56"/>
                    <a:pt x="85" y="58"/>
                    <a:pt x="86" y="61"/>
                  </a:cubicBezTo>
                  <a:close/>
                  <a:moveTo>
                    <a:pt x="25" y="41"/>
                  </a:moveTo>
                  <a:cubicBezTo>
                    <a:pt x="27" y="42"/>
                    <a:pt x="30" y="42"/>
                    <a:pt x="32" y="42"/>
                  </a:cubicBezTo>
                  <a:cubicBezTo>
                    <a:pt x="37" y="42"/>
                    <a:pt x="41" y="41"/>
                    <a:pt x="44" y="39"/>
                  </a:cubicBezTo>
                  <a:cubicBezTo>
                    <a:pt x="48" y="38"/>
                    <a:pt x="51" y="36"/>
                    <a:pt x="54" y="33"/>
                  </a:cubicBezTo>
                  <a:cubicBezTo>
                    <a:pt x="56" y="30"/>
                    <a:pt x="57" y="28"/>
                    <a:pt x="57" y="25"/>
                  </a:cubicBezTo>
                  <a:cubicBezTo>
                    <a:pt x="57" y="21"/>
                    <a:pt x="56" y="19"/>
                    <a:pt x="54" y="16"/>
                  </a:cubicBezTo>
                  <a:cubicBezTo>
                    <a:pt x="51" y="13"/>
                    <a:pt x="48" y="11"/>
                    <a:pt x="44" y="10"/>
                  </a:cubicBezTo>
                  <a:cubicBezTo>
                    <a:pt x="41" y="8"/>
                    <a:pt x="37" y="7"/>
                    <a:pt x="32" y="7"/>
                  </a:cubicBezTo>
                  <a:cubicBezTo>
                    <a:pt x="28" y="7"/>
                    <a:pt x="24" y="8"/>
                    <a:pt x="20" y="10"/>
                  </a:cubicBezTo>
                  <a:cubicBezTo>
                    <a:pt x="16" y="11"/>
                    <a:pt x="13" y="13"/>
                    <a:pt x="11" y="16"/>
                  </a:cubicBezTo>
                  <a:cubicBezTo>
                    <a:pt x="9" y="19"/>
                    <a:pt x="7" y="21"/>
                    <a:pt x="7" y="25"/>
                  </a:cubicBezTo>
                  <a:cubicBezTo>
                    <a:pt x="7" y="28"/>
                    <a:pt x="9" y="31"/>
                    <a:pt x="12" y="34"/>
                  </a:cubicBezTo>
                  <a:cubicBezTo>
                    <a:pt x="16" y="38"/>
                    <a:pt x="16" y="38"/>
                    <a:pt x="16" y="38"/>
                  </a:cubicBezTo>
                  <a:cubicBezTo>
                    <a:pt x="14" y="43"/>
                    <a:pt x="14" y="43"/>
                    <a:pt x="14" y="43"/>
                  </a:cubicBezTo>
                  <a:cubicBezTo>
                    <a:pt x="12" y="45"/>
                    <a:pt x="12" y="45"/>
                    <a:pt x="12" y="45"/>
                  </a:cubicBezTo>
                  <a:cubicBezTo>
                    <a:pt x="15" y="45"/>
                    <a:pt x="17" y="43"/>
                    <a:pt x="19" y="42"/>
                  </a:cubicBezTo>
                  <a:cubicBezTo>
                    <a:pt x="22" y="40"/>
                    <a:pt x="22" y="40"/>
                    <a:pt x="22" y="40"/>
                  </a:cubicBezTo>
                  <a:lnTo>
                    <a:pt x="25" y="41"/>
                  </a:lnTo>
                  <a:close/>
                  <a:moveTo>
                    <a:pt x="82" y="39"/>
                  </a:moveTo>
                  <a:cubicBezTo>
                    <a:pt x="82" y="36"/>
                    <a:pt x="80" y="32"/>
                    <a:pt x="77" y="29"/>
                  </a:cubicBezTo>
                  <a:cubicBezTo>
                    <a:pt x="73" y="26"/>
                    <a:pt x="69" y="24"/>
                    <a:pt x="64" y="23"/>
                  </a:cubicBezTo>
                  <a:cubicBezTo>
                    <a:pt x="64" y="25"/>
                    <a:pt x="64" y="25"/>
                    <a:pt x="64" y="25"/>
                  </a:cubicBezTo>
                  <a:cubicBezTo>
                    <a:pt x="64" y="29"/>
                    <a:pt x="63" y="32"/>
                    <a:pt x="61" y="36"/>
                  </a:cubicBezTo>
                  <a:cubicBezTo>
                    <a:pt x="58" y="39"/>
                    <a:pt x="55" y="42"/>
                    <a:pt x="51" y="45"/>
                  </a:cubicBezTo>
                  <a:cubicBezTo>
                    <a:pt x="47" y="47"/>
                    <a:pt x="42" y="48"/>
                    <a:pt x="37" y="49"/>
                  </a:cubicBezTo>
                  <a:cubicBezTo>
                    <a:pt x="39" y="51"/>
                    <a:pt x="42" y="53"/>
                    <a:pt x="45" y="55"/>
                  </a:cubicBezTo>
                  <a:cubicBezTo>
                    <a:pt x="49" y="56"/>
                    <a:pt x="53" y="57"/>
                    <a:pt x="57" y="57"/>
                  </a:cubicBezTo>
                  <a:cubicBezTo>
                    <a:pt x="59" y="57"/>
                    <a:pt x="62" y="56"/>
                    <a:pt x="64" y="56"/>
                  </a:cubicBezTo>
                  <a:cubicBezTo>
                    <a:pt x="68" y="55"/>
                    <a:pt x="68" y="55"/>
                    <a:pt x="68" y="55"/>
                  </a:cubicBezTo>
                  <a:cubicBezTo>
                    <a:pt x="70" y="57"/>
                    <a:pt x="70" y="57"/>
                    <a:pt x="70" y="57"/>
                  </a:cubicBezTo>
                  <a:cubicBezTo>
                    <a:pt x="72" y="58"/>
                    <a:pt x="75" y="59"/>
                    <a:pt x="77" y="60"/>
                  </a:cubicBezTo>
                  <a:cubicBezTo>
                    <a:pt x="76" y="58"/>
                    <a:pt x="76" y="58"/>
                    <a:pt x="76" y="58"/>
                  </a:cubicBezTo>
                  <a:cubicBezTo>
                    <a:pt x="73" y="53"/>
                    <a:pt x="73" y="53"/>
                    <a:pt x="73" y="53"/>
                  </a:cubicBezTo>
                  <a:cubicBezTo>
                    <a:pt x="77" y="49"/>
                    <a:pt x="77" y="49"/>
                    <a:pt x="77" y="49"/>
                  </a:cubicBezTo>
                  <a:cubicBezTo>
                    <a:pt x="80" y="46"/>
                    <a:pt x="82" y="43"/>
                    <a:pt x="82" y="39"/>
                  </a:cubicBezTo>
                  <a:close/>
                </a:path>
              </a:pathLst>
            </a:custGeom>
            <a:solidFill>
              <a:srgbClr val="E4E3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sp>
          <p:nvSpPr>
            <p:cNvPr id="192" name="ïŝļïḋé"/>
            <p:cNvSpPr/>
            <p:nvPr/>
          </p:nvSpPr>
          <p:spPr bwMode="auto">
            <a:xfrm>
              <a:off x="4397375" y="1714500"/>
              <a:ext cx="673100" cy="523875"/>
            </a:xfrm>
            <a:custGeom>
              <a:avLst/>
              <a:gdLst>
                <a:gd name="T0" fmla="*/ 0 w 99"/>
                <a:gd name="T1" fmla="*/ 44 h 77"/>
                <a:gd name="T2" fmla="*/ 15 w 99"/>
                <a:gd name="T3" fmla="*/ 22 h 77"/>
                <a:gd name="T4" fmla="*/ 43 w 99"/>
                <a:gd name="T5" fmla="*/ 5 h 77"/>
                <a:gd name="T6" fmla="*/ 81 w 99"/>
                <a:gd name="T7" fmla="*/ 4 h 77"/>
                <a:gd name="T8" fmla="*/ 99 w 99"/>
                <a:gd name="T9" fmla="*/ 28 h 77"/>
                <a:gd name="T10" fmla="*/ 96 w 99"/>
                <a:gd name="T11" fmla="*/ 51 h 77"/>
                <a:gd name="T12" fmla="*/ 99 w 99"/>
                <a:gd name="T13" fmla="*/ 56 h 77"/>
                <a:gd name="T14" fmla="*/ 97 w 99"/>
                <a:gd name="T15" fmla="*/ 60 h 77"/>
                <a:gd name="T16" fmla="*/ 74 w 99"/>
                <a:gd name="T17" fmla="*/ 54 h 77"/>
                <a:gd name="T18" fmla="*/ 56 w 99"/>
                <a:gd name="T19" fmla="*/ 67 h 77"/>
                <a:gd name="T20" fmla="*/ 26 w 99"/>
                <a:gd name="T21" fmla="*/ 71 h 77"/>
                <a:gd name="T22" fmla="*/ 2 w 99"/>
                <a:gd name="T23" fmla="*/ 77 h 77"/>
                <a:gd name="T24" fmla="*/ 0 w 99"/>
                <a:gd name="T25" fmla="*/ 73 h 77"/>
                <a:gd name="T26" fmla="*/ 4 w 99"/>
                <a:gd name="T27" fmla="*/ 68 h 77"/>
                <a:gd name="T28" fmla="*/ 75 w 99"/>
                <a:gd name="T29" fmla="*/ 45 h 77"/>
                <a:gd name="T30" fmla="*/ 85 w 99"/>
                <a:gd name="T31" fmla="*/ 51 h 77"/>
                <a:gd name="T32" fmla="*/ 81 w 99"/>
                <a:gd name="T33" fmla="*/ 43 h 77"/>
                <a:gd name="T34" fmla="*/ 91 w 99"/>
                <a:gd name="T35" fmla="*/ 28 h 77"/>
                <a:gd name="T36" fmla="*/ 77 w 99"/>
                <a:gd name="T37" fmla="*/ 11 h 77"/>
                <a:gd name="T38" fmla="*/ 50 w 99"/>
                <a:gd name="T39" fmla="*/ 11 h 77"/>
                <a:gd name="T40" fmla="*/ 36 w 99"/>
                <a:gd name="T41" fmla="*/ 28 h 77"/>
                <a:gd name="T42" fmla="*/ 50 w 99"/>
                <a:gd name="T43" fmla="*/ 44 h 77"/>
                <a:gd name="T44" fmla="*/ 72 w 99"/>
                <a:gd name="T45" fmla="*/ 46 h 77"/>
                <a:gd name="T46" fmla="*/ 14 w 99"/>
                <a:gd name="T47" fmla="*/ 55 h 77"/>
                <a:gd name="T48" fmla="*/ 15 w 99"/>
                <a:gd name="T49" fmla="*/ 65 h 77"/>
                <a:gd name="T50" fmla="*/ 21 w 99"/>
                <a:gd name="T51" fmla="*/ 64 h 77"/>
                <a:gd name="T52" fmla="*/ 27 w 99"/>
                <a:gd name="T53" fmla="*/ 63 h 77"/>
                <a:gd name="T54" fmla="*/ 49 w 99"/>
                <a:gd name="T55" fmla="*/ 61 h 77"/>
                <a:gd name="T56" fmla="*/ 43 w 99"/>
                <a:gd name="T57" fmla="*/ 50 h 77"/>
                <a:gd name="T58" fmla="*/ 28 w 99"/>
                <a:gd name="T59" fmla="*/ 28 h 77"/>
                <a:gd name="T60" fmla="*/ 14 w 99"/>
                <a:gd name="T61" fmla="*/ 33 h 77"/>
                <a:gd name="T62" fmla="*/ 14 w 99"/>
                <a:gd name="T63" fmla="*/ 5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77">
                  <a:moveTo>
                    <a:pt x="8" y="61"/>
                  </a:moveTo>
                  <a:cubicBezTo>
                    <a:pt x="3" y="56"/>
                    <a:pt x="0" y="51"/>
                    <a:pt x="0" y="44"/>
                  </a:cubicBezTo>
                  <a:cubicBezTo>
                    <a:pt x="0" y="40"/>
                    <a:pt x="1" y="36"/>
                    <a:pt x="4" y="32"/>
                  </a:cubicBezTo>
                  <a:cubicBezTo>
                    <a:pt x="7" y="28"/>
                    <a:pt x="10" y="25"/>
                    <a:pt x="15" y="22"/>
                  </a:cubicBezTo>
                  <a:cubicBezTo>
                    <a:pt x="20" y="20"/>
                    <a:pt x="25" y="18"/>
                    <a:pt x="30" y="17"/>
                  </a:cubicBezTo>
                  <a:cubicBezTo>
                    <a:pt x="33" y="12"/>
                    <a:pt x="37" y="8"/>
                    <a:pt x="43" y="5"/>
                  </a:cubicBezTo>
                  <a:cubicBezTo>
                    <a:pt x="49" y="2"/>
                    <a:pt x="56" y="0"/>
                    <a:pt x="63" y="0"/>
                  </a:cubicBezTo>
                  <a:cubicBezTo>
                    <a:pt x="70" y="0"/>
                    <a:pt x="76" y="2"/>
                    <a:pt x="81" y="4"/>
                  </a:cubicBezTo>
                  <a:cubicBezTo>
                    <a:pt x="87" y="7"/>
                    <a:pt x="91" y="10"/>
                    <a:pt x="94" y="14"/>
                  </a:cubicBezTo>
                  <a:cubicBezTo>
                    <a:pt x="97" y="18"/>
                    <a:pt x="99" y="23"/>
                    <a:pt x="99" y="28"/>
                  </a:cubicBezTo>
                  <a:cubicBezTo>
                    <a:pt x="99" y="34"/>
                    <a:pt x="96" y="40"/>
                    <a:pt x="91" y="45"/>
                  </a:cubicBezTo>
                  <a:cubicBezTo>
                    <a:pt x="93" y="47"/>
                    <a:pt x="94" y="49"/>
                    <a:pt x="96" y="51"/>
                  </a:cubicBezTo>
                  <a:cubicBezTo>
                    <a:pt x="97" y="53"/>
                    <a:pt x="97" y="54"/>
                    <a:pt x="98" y="54"/>
                  </a:cubicBezTo>
                  <a:cubicBezTo>
                    <a:pt x="98" y="55"/>
                    <a:pt x="99" y="55"/>
                    <a:pt x="99" y="56"/>
                  </a:cubicBezTo>
                  <a:cubicBezTo>
                    <a:pt x="99" y="57"/>
                    <a:pt x="99" y="58"/>
                    <a:pt x="99" y="58"/>
                  </a:cubicBezTo>
                  <a:cubicBezTo>
                    <a:pt x="98" y="59"/>
                    <a:pt x="98" y="60"/>
                    <a:pt x="97" y="60"/>
                  </a:cubicBezTo>
                  <a:cubicBezTo>
                    <a:pt x="97" y="61"/>
                    <a:pt x="96" y="61"/>
                    <a:pt x="95" y="61"/>
                  </a:cubicBezTo>
                  <a:cubicBezTo>
                    <a:pt x="87" y="61"/>
                    <a:pt x="80" y="59"/>
                    <a:pt x="74" y="54"/>
                  </a:cubicBezTo>
                  <a:cubicBezTo>
                    <a:pt x="72" y="55"/>
                    <a:pt x="70" y="55"/>
                    <a:pt x="69" y="55"/>
                  </a:cubicBezTo>
                  <a:cubicBezTo>
                    <a:pt x="66" y="60"/>
                    <a:pt x="62" y="64"/>
                    <a:pt x="56" y="67"/>
                  </a:cubicBezTo>
                  <a:cubicBezTo>
                    <a:pt x="50" y="70"/>
                    <a:pt x="43" y="72"/>
                    <a:pt x="36" y="72"/>
                  </a:cubicBezTo>
                  <a:cubicBezTo>
                    <a:pt x="32" y="72"/>
                    <a:pt x="29" y="71"/>
                    <a:pt x="26" y="71"/>
                  </a:cubicBezTo>
                  <a:cubicBezTo>
                    <a:pt x="19" y="75"/>
                    <a:pt x="12" y="77"/>
                    <a:pt x="4" y="77"/>
                  </a:cubicBezTo>
                  <a:cubicBezTo>
                    <a:pt x="3" y="77"/>
                    <a:pt x="3" y="77"/>
                    <a:pt x="2" y="77"/>
                  </a:cubicBezTo>
                  <a:cubicBezTo>
                    <a:pt x="1" y="76"/>
                    <a:pt x="1" y="76"/>
                    <a:pt x="0" y="75"/>
                  </a:cubicBezTo>
                  <a:cubicBezTo>
                    <a:pt x="0" y="74"/>
                    <a:pt x="0" y="73"/>
                    <a:pt x="0" y="73"/>
                  </a:cubicBezTo>
                  <a:cubicBezTo>
                    <a:pt x="0" y="72"/>
                    <a:pt x="1" y="71"/>
                    <a:pt x="1" y="71"/>
                  </a:cubicBezTo>
                  <a:cubicBezTo>
                    <a:pt x="2" y="70"/>
                    <a:pt x="2" y="69"/>
                    <a:pt x="4" y="68"/>
                  </a:cubicBezTo>
                  <a:cubicBezTo>
                    <a:pt x="5" y="66"/>
                    <a:pt x="7" y="63"/>
                    <a:pt x="8" y="61"/>
                  </a:cubicBezTo>
                  <a:close/>
                  <a:moveTo>
                    <a:pt x="75" y="45"/>
                  </a:moveTo>
                  <a:cubicBezTo>
                    <a:pt x="78" y="47"/>
                    <a:pt x="78" y="47"/>
                    <a:pt x="78" y="47"/>
                  </a:cubicBezTo>
                  <a:cubicBezTo>
                    <a:pt x="80" y="49"/>
                    <a:pt x="83" y="50"/>
                    <a:pt x="85" y="51"/>
                  </a:cubicBezTo>
                  <a:cubicBezTo>
                    <a:pt x="84" y="48"/>
                    <a:pt x="84" y="48"/>
                    <a:pt x="84" y="48"/>
                  </a:cubicBezTo>
                  <a:cubicBezTo>
                    <a:pt x="81" y="43"/>
                    <a:pt x="81" y="43"/>
                    <a:pt x="81" y="43"/>
                  </a:cubicBezTo>
                  <a:cubicBezTo>
                    <a:pt x="86" y="39"/>
                    <a:pt x="86" y="39"/>
                    <a:pt x="86" y="39"/>
                  </a:cubicBezTo>
                  <a:cubicBezTo>
                    <a:pt x="89" y="36"/>
                    <a:pt x="91" y="32"/>
                    <a:pt x="91" y="28"/>
                  </a:cubicBezTo>
                  <a:cubicBezTo>
                    <a:pt x="91" y="24"/>
                    <a:pt x="89" y="21"/>
                    <a:pt x="87" y="18"/>
                  </a:cubicBezTo>
                  <a:cubicBezTo>
                    <a:pt x="84" y="15"/>
                    <a:pt x="81" y="13"/>
                    <a:pt x="77" y="11"/>
                  </a:cubicBezTo>
                  <a:cubicBezTo>
                    <a:pt x="73" y="10"/>
                    <a:pt x="68" y="9"/>
                    <a:pt x="63" y="9"/>
                  </a:cubicBezTo>
                  <a:cubicBezTo>
                    <a:pt x="58" y="9"/>
                    <a:pt x="54" y="10"/>
                    <a:pt x="50" y="11"/>
                  </a:cubicBezTo>
                  <a:cubicBezTo>
                    <a:pt x="45" y="13"/>
                    <a:pt x="42" y="15"/>
                    <a:pt x="40" y="18"/>
                  </a:cubicBezTo>
                  <a:cubicBezTo>
                    <a:pt x="37" y="21"/>
                    <a:pt x="36" y="24"/>
                    <a:pt x="36" y="28"/>
                  </a:cubicBezTo>
                  <a:cubicBezTo>
                    <a:pt x="36" y="31"/>
                    <a:pt x="37" y="35"/>
                    <a:pt x="40" y="37"/>
                  </a:cubicBezTo>
                  <a:cubicBezTo>
                    <a:pt x="42" y="40"/>
                    <a:pt x="45" y="43"/>
                    <a:pt x="50" y="44"/>
                  </a:cubicBezTo>
                  <a:cubicBezTo>
                    <a:pt x="54" y="46"/>
                    <a:pt x="58" y="47"/>
                    <a:pt x="63" y="47"/>
                  </a:cubicBezTo>
                  <a:cubicBezTo>
                    <a:pt x="66" y="47"/>
                    <a:pt x="69" y="47"/>
                    <a:pt x="72" y="46"/>
                  </a:cubicBezTo>
                  <a:lnTo>
                    <a:pt x="75" y="45"/>
                  </a:lnTo>
                  <a:close/>
                  <a:moveTo>
                    <a:pt x="14" y="55"/>
                  </a:moveTo>
                  <a:cubicBezTo>
                    <a:pt x="18" y="59"/>
                    <a:pt x="18" y="59"/>
                    <a:pt x="18" y="59"/>
                  </a:cubicBezTo>
                  <a:cubicBezTo>
                    <a:pt x="15" y="65"/>
                    <a:pt x="15" y="65"/>
                    <a:pt x="15" y="65"/>
                  </a:cubicBezTo>
                  <a:cubicBezTo>
                    <a:pt x="14" y="67"/>
                    <a:pt x="14" y="67"/>
                    <a:pt x="14" y="67"/>
                  </a:cubicBezTo>
                  <a:cubicBezTo>
                    <a:pt x="16" y="67"/>
                    <a:pt x="19" y="65"/>
                    <a:pt x="21" y="64"/>
                  </a:cubicBezTo>
                  <a:cubicBezTo>
                    <a:pt x="24" y="62"/>
                    <a:pt x="24" y="62"/>
                    <a:pt x="24" y="62"/>
                  </a:cubicBezTo>
                  <a:cubicBezTo>
                    <a:pt x="27" y="63"/>
                    <a:pt x="27" y="63"/>
                    <a:pt x="27" y="63"/>
                  </a:cubicBezTo>
                  <a:cubicBezTo>
                    <a:pt x="30" y="63"/>
                    <a:pt x="33" y="64"/>
                    <a:pt x="36" y="64"/>
                  </a:cubicBezTo>
                  <a:cubicBezTo>
                    <a:pt x="40" y="64"/>
                    <a:pt x="45" y="63"/>
                    <a:pt x="49" y="61"/>
                  </a:cubicBezTo>
                  <a:cubicBezTo>
                    <a:pt x="53" y="60"/>
                    <a:pt x="56" y="58"/>
                    <a:pt x="58" y="55"/>
                  </a:cubicBezTo>
                  <a:cubicBezTo>
                    <a:pt x="53" y="54"/>
                    <a:pt x="47" y="53"/>
                    <a:pt x="43" y="50"/>
                  </a:cubicBezTo>
                  <a:cubicBezTo>
                    <a:pt x="38" y="48"/>
                    <a:pt x="34" y="44"/>
                    <a:pt x="32" y="41"/>
                  </a:cubicBezTo>
                  <a:cubicBezTo>
                    <a:pt x="29" y="37"/>
                    <a:pt x="28" y="32"/>
                    <a:pt x="28" y="28"/>
                  </a:cubicBezTo>
                  <a:cubicBezTo>
                    <a:pt x="28" y="26"/>
                    <a:pt x="28" y="26"/>
                    <a:pt x="28" y="26"/>
                  </a:cubicBezTo>
                  <a:cubicBezTo>
                    <a:pt x="22" y="27"/>
                    <a:pt x="18" y="30"/>
                    <a:pt x="14" y="33"/>
                  </a:cubicBezTo>
                  <a:cubicBezTo>
                    <a:pt x="10" y="37"/>
                    <a:pt x="8" y="40"/>
                    <a:pt x="8" y="44"/>
                  </a:cubicBezTo>
                  <a:cubicBezTo>
                    <a:pt x="8" y="48"/>
                    <a:pt x="10" y="52"/>
                    <a:pt x="14" y="55"/>
                  </a:cubicBezTo>
                  <a:close/>
                </a:path>
              </a:pathLst>
            </a:custGeom>
            <a:solidFill>
              <a:srgbClr val="E4E3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Normal" panose="020B0400000000000000" pitchFamily="34" charset="-122"/>
                <a:ea typeface="思源黑体 CN Normal" panose="020B0400000000000000" pitchFamily="34" charset="-122"/>
              </a:endParaRPr>
            </a:p>
          </p:txBody>
        </p:sp>
      </p:gr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大学毕业生应该了解的就业信息</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764540" y="2157095"/>
            <a:ext cx="10658475" cy="3830955"/>
          </a:xfrm>
          <a:prstGeom prst="rect">
            <a:avLst/>
          </a:prstGeom>
          <a:noFill/>
        </p:spPr>
        <p:txBody>
          <a:bodyPr wrap="square" rtlCol="0">
            <a:spAutoFit/>
          </a:bodyPr>
          <a:p>
            <a:pPr marL="285750" indent="-285750" algn="just">
              <a:lnSpc>
                <a:spcPct val="150000"/>
              </a:lnSpc>
              <a:buFont typeface="Wingdings" panose="05000000000000000000" charset="0"/>
              <a:buChar char="l"/>
            </a:pPr>
            <a:r>
              <a:rPr lang="zh-CN" altLang="en-US" spc="100">
                <a:latin typeface="思源黑体 Normal" panose="020B0400000000000000" charset="-122"/>
                <a:ea typeface="思源黑体 Normal" panose="020B0400000000000000" charset="-122"/>
                <a:cs typeface="思源黑体 Normal" panose="020B0400000000000000" charset="-122"/>
              </a:rPr>
              <a:t>了解</a:t>
            </a:r>
            <a:r>
              <a:rPr lang="zh-CN" altLang="en-US" spc="100">
                <a:solidFill>
                  <a:srgbClr val="C00000"/>
                </a:solidFill>
                <a:latin typeface="思源黑体 Normal" panose="020B0400000000000000" charset="-122"/>
                <a:ea typeface="思源黑体 Normal" panose="020B0400000000000000" charset="-122"/>
                <a:cs typeface="思源黑体 Normal" panose="020B0400000000000000" charset="-122"/>
              </a:rPr>
              <a:t>国家关于大学生就业的方针、原则和政策</a:t>
            </a:r>
            <a:r>
              <a:rPr lang="zh-CN" altLang="en-US" spc="100">
                <a:latin typeface="思源黑体 Normal" panose="020B0400000000000000" charset="-122"/>
                <a:ea typeface="思源黑体 Normal" panose="020B0400000000000000" charset="-122"/>
                <a:cs typeface="思源黑体 Normal" panose="020B0400000000000000" charset="-122"/>
              </a:rPr>
              <a:t>，如国家对大学生应征入伍、当村官、到基层和中西部地区就业等的优惠政策。</a:t>
            </a:r>
            <a:endParaRPr lang="zh-CN" altLang="en-US" spc="100">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150000"/>
              </a:lnSpc>
              <a:buFont typeface="Wingdings" panose="05000000000000000000" charset="0"/>
              <a:buChar char="l"/>
            </a:pPr>
            <a:endParaRPr lang="zh-CN" altLang="en-US" spc="100">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150000"/>
              </a:lnSpc>
              <a:buFont typeface="Wingdings" panose="05000000000000000000" charset="0"/>
              <a:buChar char="l"/>
            </a:pPr>
            <a:r>
              <a:rPr lang="zh-CN" altLang="en-US" spc="100">
                <a:latin typeface="思源黑体 Normal" panose="020B0400000000000000" charset="-122"/>
                <a:ea typeface="思源黑体 Normal" panose="020B0400000000000000" charset="-122"/>
                <a:cs typeface="思源黑体 Normal" panose="020B0400000000000000" charset="-122"/>
              </a:rPr>
              <a:t>了解</a:t>
            </a:r>
            <a:r>
              <a:rPr lang="zh-CN" altLang="en-US" spc="100">
                <a:solidFill>
                  <a:srgbClr val="C00000"/>
                </a:solidFill>
                <a:latin typeface="思源黑体 Normal" panose="020B0400000000000000" charset="-122"/>
                <a:ea typeface="思源黑体 Normal" panose="020B0400000000000000" charset="-122"/>
                <a:cs typeface="思源黑体 Normal" panose="020B0400000000000000" charset="-122"/>
              </a:rPr>
              <a:t>国家出台的与就业相关的法律法规</a:t>
            </a:r>
            <a:r>
              <a:rPr lang="zh-CN" altLang="en-US" spc="100">
                <a:latin typeface="思源黑体 Normal" panose="020B0400000000000000" charset="-122"/>
                <a:ea typeface="思源黑体 Normal" panose="020B0400000000000000" charset="-122"/>
                <a:cs typeface="思源黑体 Normal" panose="020B0400000000000000" charset="-122"/>
              </a:rPr>
              <a:t>，如《劳动法》，用法律保护自己。</a:t>
            </a:r>
            <a:endParaRPr lang="zh-CN" altLang="en-US" spc="100">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150000"/>
              </a:lnSpc>
              <a:buFont typeface="Wingdings" panose="05000000000000000000" charset="0"/>
              <a:buChar char="l"/>
            </a:pPr>
            <a:endParaRPr lang="zh-CN" altLang="en-US" spc="100">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150000"/>
              </a:lnSpc>
              <a:buFont typeface="Wingdings" panose="05000000000000000000" charset="0"/>
              <a:buChar char="l"/>
            </a:pPr>
            <a:r>
              <a:rPr lang="zh-CN" altLang="en-US" spc="100">
                <a:latin typeface="思源黑体 Normal" panose="020B0400000000000000" charset="-122"/>
                <a:ea typeface="思源黑体 Normal" panose="020B0400000000000000" charset="-122"/>
                <a:cs typeface="思源黑体 Normal" panose="020B0400000000000000" charset="-122"/>
              </a:rPr>
              <a:t>了解</a:t>
            </a:r>
            <a:r>
              <a:rPr lang="zh-CN" altLang="en-US" spc="100">
                <a:solidFill>
                  <a:srgbClr val="C00000"/>
                </a:solidFill>
                <a:latin typeface="思源黑体 Normal" panose="020B0400000000000000" charset="-122"/>
                <a:ea typeface="思源黑体 Normal" panose="020B0400000000000000" charset="-122"/>
                <a:cs typeface="思源黑体 Normal" panose="020B0400000000000000" charset="-122"/>
              </a:rPr>
              <a:t>地方的用人政策</a:t>
            </a:r>
            <a:r>
              <a:rPr lang="zh-CN" altLang="en-US" spc="100">
                <a:latin typeface="思源黑体 Normal" panose="020B0400000000000000" charset="-122"/>
                <a:ea typeface="思源黑体 Normal" panose="020B0400000000000000" charset="-122"/>
                <a:cs typeface="思源黑体 Normal" panose="020B0400000000000000" charset="-122"/>
              </a:rPr>
              <a:t>，如各地在“抢人大战”中为吸引人才出台的一系列优惠政策。</a:t>
            </a:r>
            <a:endParaRPr lang="zh-CN" altLang="en-US" spc="100">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150000"/>
              </a:lnSpc>
              <a:buFont typeface="Wingdings" panose="05000000000000000000" charset="0"/>
              <a:buChar char="l"/>
            </a:pPr>
            <a:endParaRPr lang="zh-CN" altLang="en-US" spc="100">
              <a:latin typeface="思源黑体 Normal" panose="020B0400000000000000" charset="-122"/>
              <a:ea typeface="思源黑体 Normal" panose="020B0400000000000000" charset="-122"/>
              <a:cs typeface="思源黑体 Normal" panose="020B0400000000000000" charset="-122"/>
            </a:endParaRPr>
          </a:p>
          <a:p>
            <a:pPr marL="285750" indent="-285750" algn="just">
              <a:lnSpc>
                <a:spcPct val="150000"/>
              </a:lnSpc>
              <a:buFont typeface="Wingdings" panose="05000000000000000000" charset="0"/>
              <a:buChar char="l"/>
            </a:pPr>
            <a:r>
              <a:rPr lang="zh-CN" altLang="en-US" spc="100">
                <a:latin typeface="思源黑体 Normal" panose="020B0400000000000000" charset="-122"/>
                <a:ea typeface="思源黑体 Normal" panose="020B0400000000000000" charset="-122"/>
                <a:cs typeface="思源黑体 Normal" panose="020B0400000000000000" charset="-122"/>
              </a:rPr>
              <a:t>了解</a:t>
            </a:r>
            <a:r>
              <a:rPr lang="zh-CN" altLang="en-US" spc="100">
                <a:solidFill>
                  <a:srgbClr val="C00000"/>
                </a:solidFill>
                <a:latin typeface="思源黑体 Normal" panose="020B0400000000000000" charset="-122"/>
                <a:ea typeface="思源黑体 Normal" panose="020B0400000000000000" charset="-122"/>
                <a:cs typeface="思源黑体 Normal" panose="020B0400000000000000" charset="-122"/>
              </a:rPr>
              <a:t>学校出台的就业相关规定</a:t>
            </a:r>
            <a:r>
              <a:rPr lang="zh-CN" altLang="en-US" spc="100">
                <a:latin typeface="思源黑体 Normal" panose="020B0400000000000000" charset="-122"/>
                <a:ea typeface="思源黑体 Normal" panose="020B0400000000000000" charset="-122"/>
                <a:cs typeface="思源黑体 Normal" panose="020B0400000000000000" charset="-122"/>
              </a:rPr>
              <a:t>，如学校根据国家激励毕业生到基层和中西部地区就业的政策制定的奖励措施等。</a:t>
            </a:r>
            <a:endParaRPr lang="zh-CN" altLang="en-US" spc="100">
              <a:latin typeface="思源黑体 Normal" panose="020B0400000000000000" charset="-122"/>
              <a:ea typeface="思源黑体 Normal" panose="020B0400000000000000" charset="-122"/>
              <a:cs typeface="思源黑体 Normal" panose="020B0400000000000000" charset="-122"/>
            </a:endParaRPr>
          </a:p>
        </p:txBody>
      </p:sp>
      <p:sp>
        <p:nvSpPr>
          <p:cNvPr id="5" name="文本框 4"/>
          <p:cNvSpPr txBox="1"/>
          <p:nvPr/>
        </p:nvSpPr>
        <p:spPr>
          <a:xfrm>
            <a:off x="4184650" y="1385570"/>
            <a:ext cx="3810635" cy="398780"/>
          </a:xfrm>
          <a:prstGeom prst="rect">
            <a:avLst/>
          </a:prstGeom>
          <a:noFill/>
        </p:spPr>
        <p:txBody>
          <a:bodyPr wrap="square" rtlCol="0">
            <a:spAutoFit/>
          </a:bodyPr>
          <a:p>
            <a:pPr algn="ctr"/>
            <a:r>
              <a:rPr lang="zh-CN" altLang="en-US" sz="2000" spc="150">
                <a:solidFill>
                  <a:schemeClr val="tx1"/>
                </a:solidFill>
                <a:uFillTx/>
                <a:latin typeface="思源黑体 Normal" panose="020B0400000000000000" charset="-122"/>
                <a:ea typeface="思源黑体 Normal" panose="020B0400000000000000" charset="-122"/>
              </a:rPr>
              <a:t>就业政策与法规</a:t>
            </a:r>
            <a:endParaRPr lang="zh-CN" altLang="en-US" sz="2000" spc="150">
              <a:solidFill>
                <a:schemeClr val="tx1"/>
              </a:solidFill>
              <a:uFillTx/>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大学毕业生应该了解的就业信息</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文本框 4"/>
          <p:cNvSpPr txBox="1"/>
          <p:nvPr/>
        </p:nvSpPr>
        <p:spPr>
          <a:xfrm>
            <a:off x="4184650" y="1385570"/>
            <a:ext cx="3810635" cy="398780"/>
          </a:xfrm>
          <a:prstGeom prst="rect">
            <a:avLst/>
          </a:prstGeom>
          <a:noFill/>
        </p:spPr>
        <p:txBody>
          <a:bodyPr wrap="square" rtlCol="0">
            <a:spAutoFit/>
          </a:bodyPr>
          <a:p>
            <a:pPr algn="ctr"/>
            <a:r>
              <a:rPr lang="zh-CN" altLang="en-US" sz="2000" spc="150">
                <a:solidFill>
                  <a:schemeClr val="tx1"/>
                </a:solidFill>
                <a:uFillTx/>
                <a:latin typeface="思源黑体 Normal" panose="020B0400000000000000" charset="-122"/>
                <a:ea typeface="思源黑体 Normal" panose="020B0400000000000000" charset="-122"/>
              </a:rPr>
              <a:t>社会需求信息</a:t>
            </a:r>
            <a:endParaRPr lang="zh-CN" altLang="en-US" sz="2000" spc="150">
              <a:solidFill>
                <a:schemeClr val="tx1"/>
              </a:solidFill>
              <a:uFillTx/>
              <a:latin typeface="思源黑体 Normal" panose="020B0400000000000000" charset="-122"/>
              <a:ea typeface="思源黑体 Normal" panose="020B0400000000000000" charset="-122"/>
            </a:endParaRPr>
          </a:p>
        </p:txBody>
      </p:sp>
      <p:pic>
        <p:nvPicPr>
          <p:cNvPr id="6" name="图片 5" descr="千库网_寻找人才招聘人物_元素编号12582306"/>
          <p:cNvPicPr>
            <a:picLocks noChangeAspect="1"/>
          </p:cNvPicPr>
          <p:nvPr/>
        </p:nvPicPr>
        <p:blipFill>
          <a:blip r:embed="rId2"/>
          <a:stretch>
            <a:fillRect/>
          </a:stretch>
        </p:blipFill>
        <p:spPr>
          <a:xfrm>
            <a:off x="4189730" y="2423795"/>
            <a:ext cx="3813175" cy="3813175"/>
          </a:xfrm>
          <a:prstGeom prst="rect">
            <a:avLst/>
          </a:prstGeom>
        </p:spPr>
      </p:pic>
      <p:sp>
        <p:nvSpPr>
          <p:cNvPr id="7" name="文本框 6"/>
          <p:cNvSpPr txBox="1"/>
          <p:nvPr/>
        </p:nvSpPr>
        <p:spPr>
          <a:xfrm>
            <a:off x="1040765" y="2740660"/>
            <a:ext cx="2348865" cy="398780"/>
          </a:xfrm>
          <a:prstGeom prst="rect">
            <a:avLst/>
          </a:prstGeom>
          <a:noFill/>
        </p:spPr>
        <p:txBody>
          <a:bodyPr wrap="square" rtlCol="0">
            <a:spAutoFit/>
          </a:bodyPr>
          <a:p>
            <a:pPr algn="ctr"/>
            <a:r>
              <a:rPr lang="zh-CN" altLang="en-US" sz="2000">
                <a:latin typeface="思源黑体 Normal" panose="020B0400000000000000" charset="-122"/>
                <a:ea typeface="思源黑体 Normal" panose="020B0400000000000000" charset="-122"/>
              </a:rPr>
              <a:t>学历层次</a:t>
            </a:r>
            <a:endParaRPr lang="zh-CN" altLang="en-US" sz="2000">
              <a:latin typeface="思源黑体 Normal" panose="020B0400000000000000" charset="-122"/>
              <a:ea typeface="思源黑体 Normal" panose="020B0400000000000000" charset="-122"/>
            </a:endParaRPr>
          </a:p>
        </p:txBody>
      </p:sp>
      <p:sp>
        <p:nvSpPr>
          <p:cNvPr id="8" name="文本框 7"/>
          <p:cNvSpPr txBox="1"/>
          <p:nvPr/>
        </p:nvSpPr>
        <p:spPr>
          <a:xfrm>
            <a:off x="2106930" y="3972560"/>
            <a:ext cx="1592580" cy="398780"/>
          </a:xfrm>
          <a:prstGeom prst="rect">
            <a:avLst/>
          </a:prstGeom>
          <a:noFill/>
        </p:spPr>
        <p:txBody>
          <a:bodyPr wrap="square" rtlCol="0">
            <a:spAutoFit/>
          </a:bodyPr>
          <a:p>
            <a:pPr algn="ctr"/>
            <a:r>
              <a:rPr lang="zh-CN" altLang="en-US" sz="2000">
                <a:latin typeface="思源黑体 Normal" panose="020B0400000000000000" charset="-122"/>
                <a:ea typeface="思源黑体 Normal" panose="020B0400000000000000" charset="-122"/>
                <a:sym typeface="+mn-ea"/>
              </a:rPr>
              <a:t>专业</a:t>
            </a:r>
            <a:endParaRPr lang="zh-CN" altLang="en-US" sz="2000">
              <a:latin typeface="思源黑体 Normal" panose="020B0400000000000000" charset="-122"/>
              <a:ea typeface="思源黑体 Normal" panose="020B0400000000000000" charset="-122"/>
              <a:sym typeface="+mn-ea"/>
            </a:endParaRPr>
          </a:p>
        </p:txBody>
      </p:sp>
      <p:sp>
        <p:nvSpPr>
          <p:cNvPr id="10" name="文本框 9"/>
          <p:cNvSpPr txBox="1"/>
          <p:nvPr/>
        </p:nvSpPr>
        <p:spPr>
          <a:xfrm>
            <a:off x="2769235" y="5009515"/>
            <a:ext cx="2200275" cy="398780"/>
          </a:xfrm>
          <a:prstGeom prst="rect">
            <a:avLst/>
          </a:prstGeom>
          <a:noFill/>
        </p:spPr>
        <p:txBody>
          <a:bodyPr wrap="square" rtlCol="0">
            <a:spAutoFit/>
          </a:bodyPr>
          <a:p>
            <a:pPr algn="ctr"/>
            <a:r>
              <a:rPr lang="zh-CN" altLang="en-US" sz="2000">
                <a:latin typeface="思源黑体 Normal" panose="020B0400000000000000" charset="-122"/>
                <a:ea typeface="思源黑体 Normal" panose="020B0400000000000000" charset="-122"/>
                <a:sym typeface="+mn-ea"/>
              </a:rPr>
              <a:t>性别</a:t>
            </a:r>
            <a:endParaRPr lang="zh-CN" altLang="en-US" sz="2000">
              <a:latin typeface="思源黑体 Normal" panose="020B0400000000000000" charset="-122"/>
              <a:ea typeface="思源黑体 Normal" panose="020B0400000000000000" charset="-122"/>
              <a:sym typeface="+mn-ea"/>
            </a:endParaRPr>
          </a:p>
        </p:txBody>
      </p:sp>
      <p:sp>
        <p:nvSpPr>
          <p:cNvPr id="11" name="文本框 10"/>
          <p:cNvSpPr txBox="1"/>
          <p:nvPr/>
        </p:nvSpPr>
        <p:spPr>
          <a:xfrm>
            <a:off x="8650605" y="2962275"/>
            <a:ext cx="1993900" cy="398780"/>
          </a:xfrm>
          <a:prstGeom prst="rect">
            <a:avLst/>
          </a:prstGeom>
          <a:noFill/>
        </p:spPr>
        <p:txBody>
          <a:bodyPr wrap="square" rtlCol="0">
            <a:spAutoFit/>
          </a:bodyPr>
          <a:p>
            <a:pPr algn="ctr"/>
            <a:r>
              <a:rPr lang="zh-CN" altLang="en-US" sz="2000">
                <a:latin typeface="思源黑体 Normal" panose="020B0400000000000000" charset="-122"/>
                <a:ea typeface="思源黑体 Normal" panose="020B0400000000000000" charset="-122"/>
                <a:sym typeface="+mn-ea"/>
              </a:rPr>
              <a:t>人数</a:t>
            </a:r>
            <a:endParaRPr lang="zh-CN" altLang="en-US" sz="2000">
              <a:latin typeface="思源黑体 Normal" panose="020B0400000000000000" charset="-122"/>
              <a:ea typeface="思源黑体 Normal" panose="020B0400000000000000" charset="-122"/>
              <a:sym typeface="+mn-ea"/>
            </a:endParaRPr>
          </a:p>
        </p:txBody>
      </p:sp>
      <p:sp>
        <p:nvSpPr>
          <p:cNvPr id="12" name="文本框 11"/>
          <p:cNvSpPr txBox="1"/>
          <p:nvPr/>
        </p:nvSpPr>
        <p:spPr>
          <a:xfrm>
            <a:off x="8546465" y="4097655"/>
            <a:ext cx="2479675" cy="398780"/>
          </a:xfrm>
          <a:prstGeom prst="rect">
            <a:avLst/>
          </a:prstGeom>
          <a:noFill/>
        </p:spPr>
        <p:txBody>
          <a:bodyPr wrap="square" rtlCol="0">
            <a:spAutoFit/>
          </a:bodyPr>
          <a:p>
            <a:pPr algn="ctr"/>
            <a:r>
              <a:rPr lang="zh-CN" altLang="en-US" sz="2000" b="1">
                <a:solidFill>
                  <a:srgbClr val="E05E16"/>
                </a:solidFill>
                <a:latin typeface="思源黑体 Normal" panose="020B0400000000000000" charset="-122"/>
                <a:ea typeface="思源黑体 Normal" panose="020B0400000000000000" charset="-122"/>
                <a:sym typeface="+mn-ea"/>
              </a:rPr>
              <a:t>所需人才的具体要求</a:t>
            </a:r>
            <a:endParaRPr lang="zh-CN" altLang="en-US" sz="2000" b="1">
              <a:solidFill>
                <a:srgbClr val="E05E16"/>
              </a:solidFill>
              <a:latin typeface="思源黑体 Normal" panose="020B0400000000000000" charset="-122"/>
              <a:ea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PA" val="v4.3.3"/>
</p:tagLst>
</file>

<file path=ppt/tags/tag10.xml><?xml version="1.0" encoding="utf-8"?>
<p:tagLst xmlns:p="http://schemas.openxmlformats.org/presentationml/2006/main">
  <p:tag name="PA" val="v4.3.3"/>
</p:tagLst>
</file>

<file path=ppt/tags/tag100.xml><?xml version="1.0" encoding="utf-8"?>
<p:tagLst xmlns:p="http://schemas.openxmlformats.org/presentationml/2006/main">
  <p:tag name="PA" val="v4.3.3"/>
</p:tagLst>
</file>

<file path=ppt/tags/tag101.xml><?xml version="1.0" encoding="utf-8"?>
<p:tagLst xmlns:p="http://schemas.openxmlformats.org/presentationml/2006/main">
  <p:tag name="ISLIDE.PICTURE" val="#224924;#223386;"/>
  <p:tag name="ISLIDE.ICON" val="#88840;#132880;#400140;#40153;#169402;"/>
</p:tagLst>
</file>

<file path=ppt/tags/tag102.xml><?xml version="1.0" encoding="utf-8"?>
<p:tagLst xmlns:p="http://schemas.openxmlformats.org/presentationml/2006/main">
  <p:tag name="PA" val="v4.3.3"/>
</p:tagLst>
</file>

<file path=ppt/tags/tag103.xml><?xml version="1.0" encoding="utf-8"?>
<p:tagLst xmlns:p="http://schemas.openxmlformats.org/presentationml/2006/main">
  <p:tag name="ISLIDE.PICTURE" val="#224924;#223386;"/>
  <p:tag name="ISLIDE.ICON" val="#88840;#132880;#400140;#40153;#169402;"/>
</p:tagLst>
</file>

<file path=ppt/tags/tag104.xml><?xml version="1.0" encoding="utf-8"?>
<p:tagLst xmlns:p="http://schemas.openxmlformats.org/presentationml/2006/main">
  <p:tag name="PA" val="v4.3.3"/>
</p:tagLst>
</file>

<file path=ppt/tags/tag105.xml><?xml version="1.0" encoding="utf-8"?>
<p:tagLst xmlns:p="http://schemas.openxmlformats.org/presentationml/2006/main">
  <p:tag name="PA" val="v4.3.3"/>
</p:tagLst>
</file>

<file path=ppt/tags/tag106.xml><?xml version="1.0" encoding="utf-8"?>
<p:tagLst xmlns:p="http://schemas.openxmlformats.org/presentationml/2006/main">
  <p:tag name="KSO_WM_UNIT_TABLE_BEAUTIFY" val="smartTable{83b0d3dd-35ed-4e33-9555-d70e898c48a2}"/>
  <p:tag name="TABLE_ENDDRAG_ORIGIN_RECT" val="820*377"/>
  <p:tag name="TABLE_ENDDRAG_RECT" val="69*113*820*377"/>
</p:tagLst>
</file>

<file path=ppt/tags/tag107.xml><?xml version="1.0" encoding="utf-8"?>
<p:tagLst xmlns:p="http://schemas.openxmlformats.org/presentationml/2006/main">
  <p:tag name="ISPRING_FIRST_PUBLISH" val="1"/>
  <p:tag name="ISPRING_PRESENTATION_TITLE" val="绿色职业生涯规划就业指导培训PPT模板"/>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i*1_1_1_1_1_2"/>
  <p:tag name="KSO_WM_TEMPLATE_CATEGORY" val="diagram"/>
  <p:tag name="KSO_WM_TEMPLATE_INDEX" val="20201533"/>
  <p:tag name="KSO_WM_UNIT_LAYERLEVEL" val="1_1_1_1_1_1"/>
  <p:tag name="KSO_WM_TAG_VERSION" val="1.0"/>
  <p:tag name="KSO_WM_BEAUTIFY_FLAG" val="#wm#"/>
  <p:tag name="KSO_WM_DIAGRAM_GROUP_CODE" val="p1-1"/>
  <p:tag name="KSO_WM_UNIT_TYPE" val="p_h_h_h_h_i"/>
  <p:tag name="KSO_WM_UNIT_INDEX" val="1_1_1_1_1_2"/>
  <p:tag name="KSO_WM_UNIT_LINE_FORE_SCHEMECOLOR_INDEX" val="5"/>
  <p:tag name="KSO_WM_UNIT_LINE_FILL_TYPE" val="2"/>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i*1_1_2"/>
  <p:tag name="KSO_WM_TEMPLATE_CATEGORY" val="diagram"/>
  <p:tag name="KSO_WM_TEMPLATE_INDEX" val="20201533"/>
  <p:tag name="KSO_WM_UNIT_LAYERLEVEL" val="1_1_1"/>
  <p:tag name="KSO_WM_TAG_VERSION" val="1.0"/>
  <p:tag name="KSO_WM_BEAUTIFY_FLAG" val="#wm#"/>
  <p:tag name="KSO_WM_DIAGRAM_GROUP_CODE" val="p1-1"/>
  <p:tag name="KSO_WM_UNIT_TYPE" val="p_h_i"/>
  <p:tag name="KSO_WM_UNIT_INDEX" val="1_1_2"/>
  <p:tag name="KSO_WM_UNIT_LINE_FORE_SCHEMECOLOR_INDEX" val="5"/>
  <p:tag name="KSO_WM_UNIT_LINE_FILL_TYPE" val="2"/>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i*1_1_1_1_1"/>
  <p:tag name="KSO_WM_TEMPLATE_CATEGORY" val="diagram"/>
  <p:tag name="KSO_WM_TEMPLATE_INDEX" val="20201533"/>
  <p:tag name="KSO_WM_UNIT_LAYERLEVEL" val="1_1_1_1_1"/>
  <p:tag name="KSO_WM_TAG_VERSION" val="1.0"/>
  <p:tag name="KSO_WM_BEAUTIFY_FLAG" val="#wm#"/>
  <p:tag name="KSO_WM_DIAGRAM_GROUP_CODE" val="p1-1"/>
  <p:tag name="KSO_WM_UNIT_TYPE" val="p_h_h_h_i"/>
  <p:tag name="KSO_WM_UNIT_INDEX" val="1_1_1_1_1"/>
  <p:tag name="KSO_WM_UNIT_FILL_FORE_SCHEMECOLOR_INDEX" val="6"/>
  <p:tag name="KSO_WM_UNI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i*1_1_1_3_1"/>
  <p:tag name="KSO_WM_TEMPLATE_CATEGORY" val="diagram"/>
  <p:tag name="KSO_WM_TEMPLATE_INDEX" val="20201533"/>
  <p:tag name="KSO_WM_UNIT_LAYERLEVEL" val="1_1_1_1_1"/>
  <p:tag name="KSO_WM_TAG_VERSION" val="1.0"/>
  <p:tag name="KSO_WM_BEAUTIFY_FLAG" val="#wm#"/>
  <p:tag name="KSO_WM_DIAGRAM_GROUP_CODE" val="p1-1"/>
  <p:tag name="KSO_WM_UNIT_TYPE" val="p_h_h_h_i"/>
  <p:tag name="KSO_WM_UNIT_INDEX" val="1_1_1_3_1"/>
  <p:tag name="KSO_WM_UNIT_FILL_FORE_SCHEMECOLOR_INDEX" val="6"/>
  <p:tag name="KSO_WM_UNI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i*1_1_1_1_1_1"/>
  <p:tag name="KSO_WM_TEMPLATE_CATEGORY" val="diagram"/>
  <p:tag name="KSO_WM_TEMPLATE_INDEX" val="20201533"/>
  <p:tag name="KSO_WM_UNIT_LAYERLEVEL" val="1_1_1_1_1_1"/>
  <p:tag name="KSO_WM_TAG_VERSION" val="1.0"/>
  <p:tag name="KSO_WM_BEAUTIFY_FLAG" val="#wm#"/>
  <p:tag name="KSO_WM_DIAGRAM_GROUP_CODE" val="p1-1"/>
  <p:tag name="KSO_WM_UNIT_TYPE" val="p_h_h_h_h_i"/>
  <p:tag name="KSO_WM_UNIT_INDEX" val="1_1_1_1_1_1"/>
  <p:tag name="KSO_WM_UNIT_FILL_FORE_SCHEMECOLOR_INDEX" val="6"/>
  <p:tag name="KSO_WM_UNIT_FILL_TYPE" val="1"/>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i*1_1_1_3_1_2"/>
  <p:tag name="KSO_WM_TEMPLATE_CATEGORY" val="diagram"/>
  <p:tag name="KSO_WM_TEMPLATE_INDEX" val="20201533"/>
  <p:tag name="KSO_WM_UNIT_LAYERLEVEL" val="1_1_1_1_1_1"/>
  <p:tag name="KSO_WM_TAG_VERSION" val="1.0"/>
  <p:tag name="KSO_WM_BEAUTIFY_FLAG" val="#wm#"/>
  <p:tag name="KSO_WM_DIAGRAM_GROUP_CODE" val="p1-1"/>
  <p:tag name="KSO_WM_UNIT_TYPE" val="p_h_h_h_h_i"/>
  <p:tag name="KSO_WM_UNIT_INDEX" val="1_1_1_3_1_2"/>
  <p:tag name="KSO_WM_UNIT_LINE_FORE_SCHEMECOLOR_INDEX" val="5"/>
  <p:tag name="KSO_WM_UNIT_LINE_FILL_TYPE" val="2"/>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i*1_1_1_1_2"/>
  <p:tag name="KSO_WM_TEMPLATE_CATEGORY" val="diagram"/>
  <p:tag name="KSO_WM_TEMPLATE_INDEX" val="20201533"/>
  <p:tag name="KSO_WM_UNIT_LAYERLEVEL" val="1_1_1_1_1"/>
  <p:tag name="KSO_WM_TAG_VERSION" val="1.0"/>
  <p:tag name="KSO_WM_BEAUTIFY_FLAG" val="#wm#"/>
  <p:tag name="KSO_WM_DIAGRAM_GROUP_CODE" val="p1-1"/>
  <p:tag name="KSO_WM_UNIT_TYPE" val="p_h_h_h_i"/>
  <p:tag name="KSO_WM_UNIT_INDEX" val="1_1_1_1_2"/>
  <p:tag name="KSO_WM_UNIT_LINE_FORE_SCHEMECOLOR_INDEX" val="5"/>
  <p:tag name="KSO_WM_UNIT_LINE_FILL_TYPE" val="2"/>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i*1_1_1_3_2"/>
  <p:tag name="KSO_WM_TEMPLATE_CATEGORY" val="diagram"/>
  <p:tag name="KSO_WM_TEMPLATE_INDEX" val="20201533"/>
  <p:tag name="KSO_WM_UNIT_LAYERLEVEL" val="1_1_1_1_1"/>
  <p:tag name="KSO_WM_TAG_VERSION" val="1.0"/>
  <p:tag name="KSO_WM_BEAUTIFY_FLAG" val="#wm#"/>
  <p:tag name="KSO_WM_DIAGRAM_GROUP_CODE" val="p1-1"/>
  <p:tag name="KSO_WM_UNIT_TYPE" val="p_h_h_h_i"/>
  <p:tag name="KSO_WM_UNIT_INDEX" val="1_1_1_3_2"/>
  <p:tag name="KSO_WM_UNIT_LINE_FORE_SCHEMECOLOR_INDEX" val="5"/>
  <p:tag name="KSO_WM_UNIT_LINE_FILL_TYPE" val="2"/>
  <p:tag name="KSO_WM_UNIT_USESOURCEFORMAT_APPLY"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i*1_1_3"/>
  <p:tag name="KSO_WM_TEMPLATE_CATEGORY" val="diagram"/>
  <p:tag name="KSO_WM_TEMPLATE_INDEX" val="20201533"/>
  <p:tag name="KSO_WM_UNIT_LAYERLEVEL" val="1_1_1"/>
  <p:tag name="KSO_WM_TAG_VERSION" val="1.0"/>
  <p:tag name="KSO_WM_BEAUTIFY_FLAG" val="#wm#"/>
  <p:tag name="KSO_WM_DIAGRAM_GROUP_CODE" val="p1-1"/>
  <p:tag name="KSO_WM_UNIT_TYPE" val="p_h_i"/>
  <p:tag name="KSO_WM_UNIT_INDEX" val="1_1_3"/>
  <p:tag name="KSO_WM_UNIT_LINE_FORE_SCHEMECOLOR_INDEX" val="5"/>
  <p:tag name="KSO_WM_UNIT_LINE_FILL_TYPE" val="2"/>
  <p:tag name="KSO_WM_UNIT_USESOURCEFORMAT_APPLY" val="1"/>
</p:tagLst>
</file>

<file path=ppt/tags/tag2.xml><?xml version="1.0" encoding="utf-8"?>
<p:tagLst xmlns:p="http://schemas.openxmlformats.org/presentationml/2006/main">
  <p:tag name="ISLIDE.VECTOR" val="#275467;"/>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f*1_1_1_1_1"/>
  <p:tag name="KSO_WM_TEMPLATE_CATEGORY" val="diagram"/>
  <p:tag name="KSO_WM_TEMPLATE_INDEX" val="20201533"/>
  <p:tag name="KSO_WM_UNIT_LAYERLEVEL" val="1_1_1_1_1"/>
  <p:tag name="KSO_WM_TAG_VERSION" val="1.0"/>
  <p:tag name="KSO_WM_BEAUTIFY_FLAG" val="#wm#"/>
  <p:tag name="KSO_WM_UNIT_NOCLEAR" val="0"/>
  <p:tag name="KSO_WM_DIAGRAM_GROUP_CODE" val="p1-1"/>
  <p:tag name="KSO_WM_UNIT_TYPE" val="p_h_h_h_f"/>
  <p:tag name="KSO_WM_UNIT_INDEX" val="1_1_1_1_1"/>
  <p:tag name="KSO_WM_UNIT_PRESET_TEXT" val="添加文本"/>
  <p:tag name="KSO_WM_UNIT_VALUE" val="5"/>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f*1_1_1_3_1"/>
  <p:tag name="KSO_WM_TEMPLATE_CATEGORY" val="diagram"/>
  <p:tag name="KSO_WM_TEMPLATE_INDEX" val="20201533"/>
  <p:tag name="KSO_WM_UNIT_LAYERLEVEL" val="1_1_1_1_1"/>
  <p:tag name="KSO_WM_TAG_VERSION" val="1.0"/>
  <p:tag name="KSO_WM_BEAUTIFY_FLAG" val="#wm#"/>
  <p:tag name="KSO_WM_UNIT_NOCLEAR" val="0"/>
  <p:tag name="KSO_WM_DIAGRAM_GROUP_CODE" val="p1-1"/>
  <p:tag name="KSO_WM_UNIT_TYPE" val="p_h_h_h_f"/>
  <p:tag name="KSO_WM_UNIT_INDEX" val="1_1_1_3_1"/>
  <p:tag name="KSO_WM_UNIT_PRESET_TEXT" val="添加文本"/>
  <p:tag name="KSO_WM_UNIT_VALUE" val="5"/>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f*1_1_1_1_1_1"/>
  <p:tag name="KSO_WM_TEMPLATE_CATEGORY" val="diagram"/>
  <p:tag name="KSO_WM_TEMPLATE_INDEX" val="20201533"/>
  <p:tag name="KSO_WM_UNIT_LAYERLEVEL" val="1_1_1_1_1_1"/>
  <p:tag name="KSO_WM_TAG_VERSION" val="1.0"/>
  <p:tag name="KSO_WM_BEAUTIFY_FLAG" val="#wm#"/>
  <p:tag name="KSO_WM_UNIT_NOCLEAR" val="0"/>
  <p:tag name="KSO_WM_DIAGRAM_GROUP_CODE" val="p1-1"/>
  <p:tag name="KSO_WM_UNIT_TYPE" val="p_h_h_h_h_f"/>
  <p:tag name="KSO_WM_UNIT_INDEX" val="1_1_1_1_1_1"/>
  <p:tag name="KSO_WM_UNIT_PRESET_TEXT" val="添加文本"/>
  <p:tag name="KSO_WM_UNIT_VALUE" val="5"/>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i*1_1_1_2_1"/>
  <p:tag name="KSO_WM_TEMPLATE_CATEGORY" val="diagram"/>
  <p:tag name="KSO_WM_TEMPLATE_INDEX" val="20201533"/>
  <p:tag name="KSO_WM_UNIT_LAYERLEVEL" val="1_1_1_1_1"/>
  <p:tag name="KSO_WM_TAG_VERSION" val="1.0"/>
  <p:tag name="KSO_WM_BEAUTIFY_FLAG" val="#wm#"/>
  <p:tag name="KSO_WM_DIAGRAM_GROUP_CODE" val="p1-1"/>
  <p:tag name="KSO_WM_UNIT_TYPE" val="p_h_h_h_i"/>
  <p:tag name="KSO_WM_UNIT_INDEX" val="1_1_1_2_1"/>
  <p:tag name="KSO_WM_UNIT_FILL_FORE_SCHEMECOLOR_INDEX" val="6"/>
  <p:tag name="KSO_WM_UNIT_FILL_TYPE" val="1"/>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i*1_1_1_2_1_1"/>
  <p:tag name="KSO_WM_TEMPLATE_CATEGORY" val="diagram"/>
  <p:tag name="KSO_WM_TEMPLATE_INDEX" val="20201533"/>
  <p:tag name="KSO_WM_UNIT_LAYERLEVEL" val="1_1_1_1_1_1"/>
  <p:tag name="KSO_WM_TAG_VERSION" val="1.0"/>
  <p:tag name="KSO_WM_BEAUTIFY_FLAG" val="#wm#"/>
  <p:tag name="KSO_WM_DIAGRAM_GROUP_CODE" val="p1-1"/>
  <p:tag name="KSO_WM_UNIT_TYPE" val="p_h_h_h_h_i"/>
  <p:tag name="KSO_WM_UNIT_INDEX" val="1_1_1_2_1_1"/>
  <p:tag name="KSO_WM_UNIT_FILL_FORE_SCHEMECOLOR_INDEX" val="6"/>
  <p:tag name="KSO_WM_UNI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h_i*1_1_1_2_1_1_1"/>
  <p:tag name="KSO_WM_TEMPLATE_CATEGORY" val="diagram"/>
  <p:tag name="KSO_WM_TEMPLATE_INDEX" val="20201533"/>
  <p:tag name="KSO_WM_UNIT_LAYERLEVEL" val="1_1_1_1_1_1_1"/>
  <p:tag name="KSO_WM_TAG_VERSION" val="1.0"/>
  <p:tag name="KSO_WM_BEAUTIFY_FLAG" val="#wm#"/>
  <p:tag name="KSO_WM_DIAGRAM_GROUP_CODE" val="p1-1"/>
  <p:tag name="KSO_WM_UNIT_TYPE" val="p_h_h_h_h_h_i"/>
  <p:tag name="KSO_WM_UNIT_INDEX" val="1_1_1_2_1_1_1"/>
  <p:tag name="KSO_WM_UNIT_FILL_FORE_SCHEMECOLOR_INDEX" val="6"/>
  <p:tag name="KSO_WM_UNI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i*1_1_1_2_1_2"/>
  <p:tag name="KSO_WM_TEMPLATE_CATEGORY" val="diagram"/>
  <p:tag name="KSO_WM_TEMPLATE_INDEX" val="20201533"/>
  <p:tag name="KSO_WM_UNIT_LAYERLEVEL" val="1_1_1_1_1_1"/>
  <p:tag name="KSO_WM_TAG_VERSION" val="1.0"/>
  <p:tag name="KSO_WM_BEAUTIFY_FLAG" val="#wm#"/>
  <p:tag name="KSO_WM_DIAGRAM_GROUP_CODE" val="p1-1"/>
  <p:tag name="KSO_WM_UNIT_TYPE" val="p_h_h_h_h_i"/>
  <p:tag name="KSO_WM_UNIT_INDEX" val="1_1_1_2_1_2"/>
  <p:tag name="KSO_WM_UNIT_LINE_FORE_SCHEMECOLOR_INDEX" val="5"/>
  <p:tag name="KSO_WM_UNIT_LINE_FILL_TYPE" val="2"/>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i*1_1_1_2_2"/>
  <p:tag name="KSO_WM_TEMPLATE_CATEGORY" val="diagram"/>
  <p:tag name="KSO_WM_TEMPLATE_INDEX" val="20201533"/>
  <p:tag name="KSO_WM_UNIT_LAYERLEVEL" val="1_1_1_1_1"/>
  <p:tag name="KSO_WM_TAG_VERSION" val="1.0"/>
  <p:tag name="KSO_WM_BEAUTIFY_FLAG" val="#wm#"/>
  <p:tag name="KSO_WM_DIAGRAM_GROUP_CODE" val="p1-1"/>
  <p:tag name="KSO_WM_UNIT_TYPE" val="p_h_h_h_i"/>
  <p:tag name="KSO_WM_UNIT_INDEX" val="1_1_1_2_2"/>
  <p:tag name="KSO_WM_UNIT_LINE_FORE_SCHEMECOLOR_INDEX" val="5"/>
  <p:tag name="KSO_WM_UNIT_LINE_FILL_TYPE" val="2"/>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f*1_1_1_2_1"/>
  <p:tag name="KSO_WM_TEMPLATE_CATEGORY" val="diagram"/>
  <p:tag name="KSO_WM_TEMPLATE_INDEX" val="20201533"/>
  <p:tag name="KSO_WM_UNIT_LAYERLEVEL" val="1_1_1_1_1"/>
  <p:tag name="KSO_WM_TAG_VERSION" val="1.0"/>
  <p:tag name="KSO_WM_BEAUTIFY_FLAG" val="#wm#"/>
  <p:tag name="KSO_WM_UNIT_NOCLEAR" val="0"/>
  <p:tag name="KSO_WM_DIAGRAM_GROUP_CODE" val="p1-1"/>
  <p:tag name="KSO_WM_UNIT_TYPE" val="p_h_h_h_f"/>
  <p:tag name="KSO_WM_UNIT_INDEX" val="1_1_1_2_1"/>
  <p:tag name="KSO_WM_UNIT_PRESET_TEXT" val="添加文本"/>
  <p:tag name="KSO_WM_UNIT_VALUE" val="5"/>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f*1_1_1_2_1_1"/>
  <p:tag name="KSO_WM_TEMPLATE_CATEGORY" val="diagram"/>
  <p:tag name="KSO_WM_TEMPLATE_INDEX" val="20201533"/>
  <p:tag name="KSO_WM_UNIT_LAYERLEVEL" val="1_1_1_1_1_1"/>
  <p:tag name="KSO_WM_TAG_VERSION" val="1.0"/>
  <p:tag name="KSO_WM_BEAUTIFY_FLAG" val="#wm#"/>
  <p:tag name="KSO_WM_UNIT_NOCLEAR" val="0"/>
  <p:tag name="KSO_WM_DIAGRAM_GROUP_CODE" val="p1-1"/>
  <p:tag name="KSO_WM_UNIT_TYPE" val="p_h_h_h_h_f"/>
  <p:tag name="KSO_WM_UNIT_INDEX" val="1_1_1_2_1_1"/>
  <p:tag name="KSO_WM_UNIT_PRESET_TEXT" val="添加文本"/>
  <p:tag name="KSO_WM_UNIT_VALUE" val="5"/>
  <p:tag name="KSO_WM_UNIT_USESOURCEFORMAT_APPLY" val="1"/>
</p:tagLst>
</file>

<file path=ppt/tags/tag3.xml><?xml version="1.0" encoding="utf-8"?>
<p:tagLst xmlns:p="http://schemas.openxmlformats.org/presentationml/2006/main">
  <p:tag name="ISLIDE.VECTOR" val="#569073;#569068;"/>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h_f*1_1_1_2_1_1_1"/>
  <p:tag name="KSO_WM_TEMPLATE_CATEGORY" val="diagram"/>
  <p:tag name="KSO_WM_TEMPLATE_INDEX" val="20201533"/>
  <p:tag name="KSO_WM_UNIT_LAYERLEVEL" val="1_1_1_1_1_1_1"/>
  <p:tag name="KSO_WM_TAG_VERSION" val="1.0"/>
  <p:tag name="KSO_WM_BEAUTIFY_FLAG" val="#wm#"/>
  <p:tag name="KSO_WM_UNIT_NOCLEAR" val="0"/>
  <p:tag name="KSO_WM_DIAGRAM_GROUP_CODE" val="p1-1"/>
  <p:tag name="KSO_WM_UNIT_TYPE" val="p_h_h_h_h_h_f"/>
  <p:tag name="KSO_WM_UNIT_INDEX" val="1_1_1_2_1_1_1"/>
  <p:tag name="KSO_WM_UNIT_PRESET_TEXT" val="添加文本"/>
  <p:tag name="KSO_WM_UNIT_VALUE" val="5"/>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i*1_1_1_3_1_1"/>
  <p:tag name="KSO_WM_TEMPLATE_CATEGORY" val="diagram"/>
  <p:tag name="KSO_WM_TEMPLATE_INDEX" val="20201533"/>
  <p:tag name="KSO_WM_UNIT_LAYERLEVEL" val="1_1_1_1_1_1"/>
  <p:tag name="KSO_WM_TAG_VERSION" val="1.0"/>
  <p:tag name="KSO_WM_BEAUTIFY_FLAG" val="#wm#"/>
  <p:tag name="KSO_WM_DIAGRAM_GROUP_CODE" val="p1-1"/>
  <p:tag name="KSO_WM_UNIT_TYPE" val="p_h_h_h_h_i"/>
  <p:tag name="KSO_WM_UNIT_INDEX" val="1_1_1_3_1_1"/>
  <p:tag name="KSO_WM_UNIT_FILL_FORE_SCHEMECOLOR_INDEX" val="6"/>
  <p:tag name="KSO_WM_UNIT_FILL_TYPE" val="1"/>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f*1_1_1_3_1_1"/>
  <p:tag name="KSO_WM_TEMPLATE_CATEGORY" val="diagram"/>
  <p:tag name="KSO_WM_TEMPLATE_INDEX" val="20201533"/>
  <p:tag name="KSO_WM_UNIT_LAYERLEVEL" val="1_1_1_1_1_1"/>
  <p:tag name="KSO_WM_TAG_VERSION" val="1.0"/>
  <p:tag name="KSO_WM_BEAUTIFY_FLAG" val="#wm#"/>
  <p:tag name="KSO_WM_UNIT_NOCLEAR" val="0"/>
  <p:tag name="KSO_WM_DIAGRAM_GROUP_CODE" val="p1-1"/>
  <p:tag name="KSO_WM_UNIT_TYPE" val="p_h_h_h_h_f"/>
  <p:tag name="KSO_WM_UNIT_INDEX" val="1_1_1_3_1_1"/>
  <p:tag name="KSO_WM_UNIT_PRESET_TEXT" val="添加文本"/>
  <p:tag name="KSO_WM_UNIT_VALUE" val="5"/>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i*1_1_1_1_1_1"/>
  <p:tag name="KSO_WM_TEMPLATE_CATEGORY" val="diagram"/>
  <p:tag name="KSO_WM_TEMPLATE_INDEX" val="20201533"/>
  <p:tag name="KSO_WM_UNIT_LAYERLEVEL" val="1_1_1_1_1_1"/>
  <p:tag name="KSO_WM_TAG_VERSION" val="1.0"/>
  <p:tag name="KSO_WM_BEAUTIFY_FLAG" val="#wm#"/>
  <p:tag name="KSO_WM_DIAGRAM_GROUP_CODE" val="p1-1"/>
  <p:tag name="KSO_WM_UNIT_TYPE" val="p_h_h_h_h_i"/>
  <p:tag name="KSO_WM_UNIT_INDEX" val="1_1_1_1_1_1"/>
  <p:tag name="KSO_WM_UNIT_FILL_FORE_SCHEMECOLOR_INDEX" val="6"/>
  <p:tag name="KSO_WM_UNIT_FILL_TYPE" val="1"/>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f*1_1_1_1_1_1"/>
  <p:tag name="KSO_WM_TEMPLATE_CATEGORY" val="diagram"/>
  <p:tag name="KSO_WM_TEMPLATE_INDEX" val="20201533"/>
  <p:tag name="KSO_WM_UNIT_LAYERLEVEL" val="1_1_1_1_1_1"/>
  <p:tag name="KSO_WM_TAG_VERSION" val="1.0"/>
  <p:tag name="KSO_WM_BEAUTIFY_FLAG" val="#wm#"/>
  <p:tag name="KSO_WM_UNIT_NOCLEAR" val="0"/>
  <p:tag name="KSO_WM_DIAGRAM_GROUP_CODE" val="p1-1"/>
  <p:tag name="KSO_WM_UNIT_TYPE" val="p_h_h_h_h_f"/>
  <p:tag name="KSO_WM_UNIT_INDEX" val="1_1_1_1_1_1"/>
  <p:tag name="KSO_WM_UNIT_PRESET_TEXT" val="添加文本"/>
  <p:tag name="KSO_WM_UNIT_VALUE" val="5"/>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h_i*1_1_1_2_1_1_1"/>
  <p:tag name="KSO_WM_TEMPLATE_CATEGORY" val="diagram"/>
  <p:tag name="KSO_WM_TEMPLATE_INDEX" val="20201533"/>
  <p:tag name="KSO_WM_UNIT_LAYERLEVEL" val="1_1_1_1_1_1_1"/>
  <p:tag name="KSO_WM_TAG_VERSION" val="1.0"/>
  <p:tag name="KSO_WM_BEAUTIFY_FLAG" val="#wm#"/>
  <p:tag name="KSO_WM_DIAGRAM_GROUP_CODE" val="p1-1"/>
  <p:tag name="KSO_WM_UNIT_TYPE" val="p_h_h_h_h_h_i"/>
  <p:tag name="KSO_WM_UNIT_INDEX" val="1_1_1_2_1_1_1"/>
  <p:tag name="KSO_WM_UNIT_FILL_FORE_SCHEMECOLOR_INDEX" val="6"/>
  <p:tag name="KSO_WM_UNI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h_i*1_1_1_2_1_1_1"/>
  <p:tag name="KSO_WM_TEMPLATE_CATEGORY" val="diagram"/>
  <p:tag name="KSO_WM_TEMPLATE_INDEX" val="20201533"/>
  <p:tag name="KSO_WM_UNIT_LAYERLEVEL" val="1_1_1_1_1_1_1"/>
  <p:tag name="KSO_WM_TAG_VERSION" val="1.0"/>
  <p:tag name="KSO_WM_BEAUTIFY_FLAG" val="#wm#"/>
  <p:tag name="KSO_WM_DIAGRAM_GROUP_CODE" val="p1-1"/>
  <p:tag name="KSO_WM_UNIT_TYPE" val="p_h_h_h_h_h_i"/>
  <p:tag name="KSO_WM_UNIT_INDEX" val="1_1_1_2_1_1_1"/>
  <p:tag name="KSO_WM_UNIT_FILL_FORE_SCHEMECOLOR_INDEX" val="6"/>
  <p:tag name="KSO_WM_UNI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h_f*1_1_1_2_1_1_1"/>
  <p:tag name="KSO_WM_TEMPLATE_CATEGORY" val="diagram"/>
  <p:tag name="KSO_WM_TEMPLATE_INDEX" val="20201533"/>
  <p:tag name="KSO_WM_UNIT_LAYERLEVEL" val="1_1_1_1_1_1_1"/>
  <p:tag name="KSO_WM_TAG_VERSION" val="1.0"/>
  <p:tag name="KSO_WM_BEAUTIFY_FLAG" val="#wm#"/>
  <p:tag name="KSO_WM_UNIT_NOCLEAR" val="0"/>
  <p:tag name="KSO_WM_DIAGRAM_GROUP_CODE" val="p1-1"/>
  <p:tag name="KSO_WM_UNIT_TYPE" val="p_h_h_h_h_h_f"/>
  <p:tag name="KSO_WM_UNIT_INDEX" val="1_1_1_2_1_1_1"/>
  <p:tag name="KSO_WM_UNIT_PRESET_TEXT" val="添加文本"/>
  <p:tag name="KSO_WM_UNIT_VALUE" val="5"/>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h_f*1_1_1_2_1_1_1"/>
  <p:tag name="KSO_WM_TEMPLATE_CATEGORY" val="diagram"/>
  <p:tag name="KSO_WM_TEMPLATE_INDEX" val="20201533"/>
  <p:tag name="KSO_WM_UNIT_LAYERLEVEL" val="1_1_1_1_1_1_1"/>
  <p:tag name="KSO_WM_TAG_VERSION" val="1.0"/>
  <p:tag name="KSO_WM_BEAUTIFY_FLAG" val="#wm#"/>
  <p:tag name="KSO_WM_UNIT_NOCLEAR" val="0"/>
  <p:tag name="KSO_WM_DIAGRAM_GROUP_CODE" val="p1-1"/>
  <p:tag name="KSO_WM_UNIT_TYPE" val="p_h_h_h_h_h_f"/>
  <p:tag name="KSO_WM_UNIT_INDEX" val="1_1_1_2_1_1_1"/>
  <p:tag name="KSO_WM_UNIT_PRESET_TEXT" val="添加文本"/>
  <p:tag name="KSO_WM_UNIT_VALUE" val="5"/>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i*1_1_1_3_1_1"/>
  <p:tag name="KSO_WM_TEMPLATE_CATEGORY" val="diagram"/>
  <p:tag name="KSO_WM_TEMPLATE_INDEX" val="20201533"/>
  <p:tag name="KSO_WM_UNIT_LAYERLEVEL" val="1_1_1_1_1_1"/>
  <p:tag name="KSO_WM_TAG_VERSION" val="1.0"/>
  <p:tag name="KSO_WM_BEAUTIFY_FLAG" val="#wm#"/>
  <p:tag name="KSO_WM_DIAGRAM_GROUP_CODE" val="p1-1"/>
  <p:tag name="KSO_WM_UNIT_TYPE" val="p_h_h_h_h_i"/>
  <p:tag name="KSO_WM_UNIT_INDEX" val="1_1_1_3_1_1"/>
  <p:tag name="KSO_WM_UNIT_FILL_FORE_SCHEMECOLOR_INDEX" val="6"/>
  <p:tag name="KSO_WM_UNIT_FILL_TYPE" val="1"/>
  <p:tag name="KSO_WM_UNIT_USESOURCEFORMAT_APPLY" val="1"/>
</p:tagLst>
</file>

<file path=ppt/tags/tag4.xml><?xml version="1.0" encoding="utf-8"?>
<p:tagLst xmlns:p="http://schemas.openxmlformats.org/presentationml/2006/main">
  <p:tag name="PA" val="v4.3.3"/>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i*1_1_1_3_1_1"/>
  <p:tag name="KSO_WM_TEMPLATE_CATEGORY" val="diagram"/>
  <p:tag name="KSO_WM_TEMPLATE_INDEX" val="20201533"/>
  <p:tag name="KSO_WM_UNIT_LAYERLEVEL" val="1_1_1_1_1_1"/>
  <p:tag name="KSO_WM_TAG_VERSION" val="1.0"/>
  <p:tag name="KSO_WM_BEAUTIFY_FLAG" val="#wm#"/>
  <p:tag name="KSO_WM_DIAGRAM_GROUP_CODE" val="p1-1"/>
  <p:tag name="KSO_WM_UNIT_TYPE" val="p_h_h_h_h_i"/>
  <p:tag name="KSO_WM_UNIT_INDEX" val="1_1_1_3_1_1"/>
  <p:tag name="KSO_WM_UNIT_FILL_FORE_SCHEMECOLOR_INDEX" val="6"/>
  <p:tag name="KSO_WM_UNIT_FILL_TYPE" val="1"/>
  <p:tag name="KSO_WM_UNIT_USESOURCEFORMAT_APPLY"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i*1_1_1_3_1_1"/>
  <p:tag name="KSO_WM_TEMPLATE_CATEGORY" val="diagram"/>
  <p:tag name="KSO_WM_TEMPLATE_INDEX" val="20201533"/>
  <p:tag name="KSO_WM_UNIT_LAYERLEVEL" val="1_1_1_1_1_1"/>
  <p:tag name="KSO_WM_TAG_VERSION" val="1.0"/>
  <p:tag name="KSO_WM_BEAUTIFY_FLAG" val="#wm#"/>
  <p:tag name="KSO_WM_DIAGRAM_GROUP_CODE" val="p1-1"/>
  <p:tag name="KSO_WM_UNIT_TYPE" val="p_h_h_h_h_i"/>
  <p:tag name="KSO_WM_UNIT_INDEX" val="1_1_1_3_1_1"/>
  <p:tag name="KSO_WM_UNIT_FILL_FORE_SCHEMECOLOR_INDEX" val="6"/>
  <p:tag name="KSO_WM_UNIT_FILL_TYPE" val="1"/>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f*1_1_1_3_1_1"/>
  <p:tag name="KSO_WM_TEMPLATE_CATEGORY" val="diagram"/>
  <p:tag name="KSO_WM_TEMPLATE_INDEX" val="20201533"/>
  <p:tag name="KSO_WM_UNIT_LAYERLEVEL" val="1_1_1_1_1_1"/>
  <p:tag name="KSO_WM_TAG_VERSION" val="1.0"/>
  <p:tag name="KSO_WM_BEAUTIFY_FLAG" val="#wm#"/>
  <p:tag name="KSO_WM_UNIT_NOCLEAR" val="0"/>
  <p:tag name="KSO_WM_DIAGRAM_GROUP_CODE" val="p1-1"/>
  <p:tag name="KSO_WM_UNIT_TYPE" val="p_h_h_h_h_f"/>
  <p:tag name="KSO_WM_UNIT_INDEX" val="1_1_1_3_1_1"/>
  <p:tag name="KSO_WM_UNIT_PRESET_TEXT" val="添加文本"/>
  <p:tag name="KSO_WM_UNIT_VALUE" val="5"/>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f*1_1_1_3_1_1"/>
  <p:tag name="KSO_WM_TEMPLATE_CATEGORY" val="diagram"/>
  <p:tag name="KSO_WM_TEMPLATE_INDEX" val="20201533"/>
  <p:tag name="KSO_WM_UNIT_LAYERLEVEL" val="1_1_1_1_1_1"/>
  <p:tag name="KSO_WM_TAG_VERSION" val="1.0"/>
  <p:tag name="KSO_WM_BEAUTIFY_FLAG" val="#wm#"/>
  <p:tag name="KSO_WM_UNIT_NOCLEAR" val="0"/>
  <p:tag name="KSO_WM_DIAGRAM_GROUP_CODE" val="p1-1"/>
  <p:tag name="KSO_WM_UNIT_TYPE" val="p_h_h_h_h_f"/>
  <p:tag name="KSO_WM_UNIT_INDEX" val="1_1_1_3_1_1"/>
  <p:tag name="KSO_WM_UNIT_PRESET_TEXT" val="添加文本"/>
  <p:tag name="KSO_WM_UNIT_VALUE" val="5"/>
  <p:tag name="KSO_WM_UNIT_USESOURCEFORMAT_APPLY"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33_1*p_h_h_h_h_f*1_1_1_3_1_1"/>
  <p:tag name="KSO_WM_TEMPLATE_CATEGORY" val="diagram"/>
  <p:tag name="KSO_WM_TEMPLATE_INDEX" val="20201533"/>
  <p:tag name="KSO_WM_UNIT_LAYERLEVEL" val="1_1_1_1_1_1"/>
  <p:tag name="KSO_WM_TAG_VERSION" val="1.0"/>
  <p:tag name="KSO_WM_BEAUTIFY_FLAG" val="#wm#"/>
  <p:tag name="KSO_WM_UNIT_NOCLEAR" val="0"/>
  <p:tag name="KSO_WM_DIAGRAM_GROUP_CODE" val="p1-1"/>
  <p:tag name="KSO_WM_UNIT_TYPE" val="p_h_h_h_h_f"/>
  <p:tag name="KSO_WM_UNIT_INDEX" val="1_1_1_3_1_1"/>
  <p:tag name="KSO_WM_UNIT_PRESET_TEXT" val="添加文本"/>
  <p:tag name="KSO_WM_UNIT_VALUE" val="5"/>
  <p:tag name="KSO_WM_UNIT_USESOURCEFORMAT_APPLY" val="1"/>
</p:tagLst>
</file>

<file path=ppt/tags/tag45.xml><?xml version="1.0" encoding="utf-8"?>
<p:tagLst xmlns:p="http://schemas.openxmlformats.org/presentationml/2006/main">
  <p:tag name="PA" val="v4.3.3"/>
</p:tagLst>
</file>

<file path=ppt/tags/tag46.xml><?xml version="1.0" encoding="utf-8"?>
<p:tagLst xmlns:p="http://schemas.openxmlformats.org/presentationml/2006/main">
  <p:tag name="KSO_WM_UNIT_TABLE_BEAUTIFY" val="smartTable{17df76e1-2a72-4465-9c13-600672c4ad9d}"/>
  <p:tag name="TABLE_ENDDRAG_ORIGIN_RECT" val="814*314"/>
  <p:tag name="TABLE_ENDDRAG_RECT" val="70*175*814*314"/>
</p:tagLst>
</file>

<file path=ppt/tags/tag47.xml><?xml version="1.0" encoding="utf-8"?>
<p:tagLst xmlns:p="http://schemas.openxmlformats.org/presentationml/2006/main">
  <p:tag name="PA" val="v4.3.3"/>
</p:tagLst>
</file>

<file path=ppt/tags/tag48.xml><?xml version="1.0" encoding="utf-8"?>
<p:tagLst xmlns:p="http://schemas.openxmlformats.org/presentationml/2006/main">
  <p:tag name="PA" val="v4.3.3"/>
</p:tagLst>
</file>

<file path=ppt/tags/tag49.xml><?xml version="1.0" encoding="utf-8"?>
<p:tagLst xmlns:p="http://schemas.openxmlformats.org/presentationml/2006/main">
  <p:tag name="PA" val="v4.3.3"/>
</p:tagLst>
</file>

<file path=ppt/tags/tag5.xml><?xml version="1.0" encoding="utf-8"?>
<p:tagLst xmlns:p="http://schemas.openxmlformats.org/presentationml/2006/main">
  <p:tag name="PA" val="v4.3.3"/>
</p:tagLst>
</file>

<file path=ppt/tags/tag50.xml><?xml version="1.0" encoding="utf-8"?>
<p:tagLst xmlns:p="http://schemas.openxmlformats.org/presentationml/2006/main">
  <p:tag name="PA" val="v4.3.3"/>
</p:tagLst>
</file>

<file path=ppt/tags/tag51.xml><?xml version="1.0" encoding="utf-8"?>
<p:tagLst xmlns:p="http://schemas.openxmlformats.org/presentationml/2006/main">
  <p:tag name="KSO_WM_TEMPLATE_CATEGORY" val="diagram"/>
  <p:tag name="KSO_WM_TEMPLATE_INDEX" val="20187696"/>
  <p:tag name="KSO_WM_UNIT_ID" val="diagram20187696_2*m_h_f*1_3_1"/>
  <p:tag name="KSO_WM_UNIT_LAYERLEVEL" val="1_1_1"/>
  <p:tag name="KSO_WM_UNIT_DIAGRAM_CONTRAST_TITLE_CNT" val="4"/>
  <p:tag name="KSO_WM_UNIT_DIAGRAM_DIMENSION_TITLE_CNT" val="1"/>
  <p:tag name="KSO_WM_UNIT_VALUE" val="32"/>
  <p:tag name="KSO_WM_UNIT_HIGHLIGHT" val="0"/>
  <p:tag name="KSO_WM_UNIT_COMPATIBLE" val="0"/>
  <p:tag name="KSO_WM_BEAUTIFY_FLAG" val="#wm#"/>
  <p:tag name="KSO_WM_TAG_VERSION" val="1.0"/>
  <p:tag name="KSO_WM_DIAGRAM_GROUP_CODE" val="m1-1"/>
  <p:tag name="KSO_WM_UNIT_TYPE" val="m_h_f"/>
  <p:tag name="KSO_WM_UNIT_INDEX" val="1_3_1"/>
  <p:tag name="KSO_WM_UNIT_PRESET_TEXT" val="单击此处添加文本具体内容，简明扼要的阐述您的观点。"/>
  <p:tag name="KSO_WM_UNIT_DIAGRAM_ISNUMVISUAL" val="0"/>
  <p:tag name="KSO_WM_UNIT_DIAGRAM_ISREFERUNIT" val="0"/>
  <p:tag name="KSO_WM_UNIT_TEXT_FILL_FORE_SCHEMECOLOR_INDEX" val="13"/>
  <p:tag name="KSO_WM_UNIT_TEXT_FILL_TYPE" val="1"/>
  <p:tag name="KSO_WM_UNIT_USESOURCEFORMAT_APPLY" val="1"/>
</p:tagLst>
</file>

<file path=ppt/tags/tag52.xml><?xml version="1.0" encoding="utf-8"?>
<p:tagLst xmlns:p="http://schemas.openxmlformats.org/presentationml/2006/main">
  <p:tag name="KSO_WM_TEMPLATE_CATEGORY" val="diagram"/>
  <p:tag name="KSO_WM_TEMPLATE_INDEX" val="20187696"/>
  <p:tag name="KSO_WM_UNIT_ID" val="diagram20187696_2*m_h_a*1_3_1"/>
  <p:tag name="KSO_WM_UNIT_LAYERLEVEL" val="1_1_1"/>
  <p:tag name="KSO_WM_UNIT_DIAGRAM_CONTRAST_TITLE_CNT" val="4"/>
  <p:tag name="KSO_WM_UNIT_DIAGRAM_DIMENSION_TITLE_CNT" val="1"/>
  <p:tag name="KSO_WM_UNIT_VALUE" val="6"/>
  <p:tag name="KSO_WM_UNIT_HIGHLIGHT" val="0"/>
  <p:tag name="KSO_WM_UNIT_COMPATIBLE" val="0"/>
  <p:tag name="KSO_WM_BEAUTIFY_FLAG" val="#wm#"/>
  <p:tag name="KSO_WM_TAG_VERSION" val="1.0"/>
  <p:tag name="KSO_WM_UNIT_ISCONTENTSTITLE" val="0"/>
  <p:tag name="KSO_WM_DIAGRAM_GROUP_CODE" val="m1-1"/>
  <p:tag name="KSO_WM_UNIT_TYPE" val="m_h_a"/>
  <p:tag name="KSO_WM_UNIT_INDEX" val="1_3_1"/>
  <p:tag name="KSO_WM_UNIT_PRESET_TEXT" val="单击此处添加标题"/>
  <p:tag name="KSO_WM_UNIT_DIAGRAM_ISNUMVISUAL" val="0"/>
  <p:tag name="KSO_WM_UNIT_DIAGRAM_ISREFERUNIT" val="0"/>
  <p:tag name="KSO_WM_UNIT_TEXT_FILL_FORE_SCHEMECOLOR_INDEX" val="7"/>
  <p:tag name="KSO_WM_UNIT_TEXT_FILL_TYPE" val="1"/>
  <p:tag name="KSO_WM_UNIT_USESOURCEFORMAT_APPLY" val="1"/>
</p:tagLst>
</file>

<file path=ppt/tags/tag53.xml><?xml version="1.0" encoding="utf-8"?>
<p:tagLst xmlns:p="http://schemas.openxmlformats.org/presentationml/2006/main">
  <p:tag name="KSO_WM_TEMPLATE_CATEGORY" val="diagram"/>
  <p:tag name="KSO_WM_TEMPLATE_INDEX" val="20187696"/>
  <p:tag name="KSO_WM_UNIT_ID" val="diagram20187696_2*m_h_f*1_2_1"/>
  <p:tag name="KSO_WM_UNIT_LAYERLEVEL" val="1_1_1"/>
  <p:tag name="KSO_WM_UNIT_DIAGRAM_CONTRAST_TITLE_CNT" val="4"/>
  <p:tag name="KSO_WM_UNIT_DIAGRAM_DIMENSION_TITLE_CNT" val="1"/>
  <p:tag name="KSO_WM_UNIT_VALUE" val="32"/>
  <p:tag name="KSO_WM_UNIT_HIGHLIGHT" val="0"/>
  <p:tag name="KSO_WM_UNIT_COMPATIBLE" val="0"/>
  <p:tag name="KSO_WM_BEAUTIFY_FLAG" val="#wm#"/>
  <p:tag name="KSO_WM_TAG_VERSION" val="1.0"/>
  <p:tag name="KSO_WM_DIAGRAM_GROUP_CODE" val="m1-1"/>
  <p:tag name="KSO_WM_UNIT_TYPE" val="m_h_f"/>
  <p:tag name="KSO_WM_UNIT_INDEX" val="1_2_1"/>
  <p:tag name="KSO_WM_UNIT_PRESET_TEXT" val="单击此处添加文本具体内容，简明扼要的阐述您的观点。"/>
  <p:tag name="KSO_WM_UNIT_DIAGRAM_ISNUMVISUAL" val="0"/>
  <p:tag name="KSO_WM_UNIT_DIAGRAM_ISREFERUNIT" val="0"/>
  <p:tag name="KSO_WM_UNIT_TEXT_FILL_FORE_SCHEMECOLOR_INDEX" val="13"/>
  <p:tag name="KSO_WM_UNIT_TEXT_FILL_TYPE" val="1"/>
  <p:tag name="KSO_WM_UNIT_USESOURCEFORMAT_APPLY" val="1"/>
</p:tagLst>
</file>

<file path=ppt/tags/tag54.xml><?xml version="1.0" encoding="utf-8"?>
<p:tagLst xmlns:p="http://schemas.openxmlformats.org/presentationml/2006/main">
  <p:tag name="KSO_WM_TEMPLATE_CATEGORY" val="diagram"/>
  <p:tag name="KSO_WM_TEMPLATE_INDEX" val="20187696"/>
  <p:tag name="KSO_WM_UNIT_ID" val="diagram20187696_2*m_h_a*1_2_1"/>
  <p:tag name="KSO_WM_UNIT_LAYERLEVEL" val="1_1_1"/>
  <p:tag name="KSO_WM_UNIT_DIAGRAM_CONTRAST_TITLE_CNT" val="4"/>
  <p:tag name="KSO_WM_UNIT_DIAGRAM_DIMENSION_TITLE_CNT" val="1"/>
  <p:tag name="KSO_WM_UNIT_VALUE" val="6"/>
  <p:tag name="KSO_WM_UNIT_HIGHLIGHT" val="0"/>
  <p:tag name="KSO_WM_UNIT_COMPATIBLE" val="0"/>
  <p:tag name="KSO_WM_BEAUTIFY_FLAG" val="#wm#"/>
  <p:tag name="KSO_WM_TAG_VERSION" val="1.0"/>
  <p:tag name="KSO_WM_UNIT_ISCONTENTSTITLE" val="0"/>
  <p:tag name="KSO_WM_DIAGRAM_GROUP_CODE" val="m1-1"/>
  <p:tag name="KSO_WM_UNIT_TYPE" val="m_h_a"/>
  <p:tag name="KSO_WM_UNIT_INDEX" val="1_2_1"/>
  <p:tag name="KSO_WM_UNIT_PRESET_TEXT" val="单击此处添加标题"/>
  <p:tag name="KSO_WM_UNIT_DIAGRAM_ISNUMVISUAL" val="0"/>
  <p:tag name="KSO_WM_UNIT_DIAGRAM_ISREFERUNIT" val="0"/>
  <p:tag name="KSO_WM_UNIT_TEXT_FILL_FORE_SCHEMECOLOR_INDEX" val="7"/>
  <p:tag name="KSO_WM_UNIT_TEXT_FILL_TYPE" val="1"/>
  <p:tag name="KSO_WM_UNIT_USESOURCEFORMAT_APPLY" val="1"/>
</p:tagLst>
</file>

<file path=ppt/tags/tag55.xml><?xml version="1.0" encoding="utf-8"?>
<p:tagLst xmlns:p="http://schemas.openxmlformats.org/presentationml/2006/main">
  <p:tag name="KSO_WM_TEMPLATE_CATEGORY" val="diagram"/>
  <p:tag name="KSO_WM_TEMPLATE_INDEX" val="20187696"/>
  <p:tag name="KSO_WM_UNIT_ID" val="diagram20187696_2*m_h_i*1_3_2"/>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3_2"/>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 name="KSO_WM_UNIT_USESOURCEFORMAT_APPLY" val="1"/>
</p:tagLst>
</file>

<file path=ppt/tags/tag56.xml><?xml version="1.0" encoding="utf-8"?>
<p:tagLst xmlns:p="http://schemas.openxmlformats.org/presentationml/2006/main">
  <p:tag name="KSO_WM_TEMPLATE_CATEGORY" val="diagram"/>
  <p:tag name="KSO_WM_TEMPLATE_INDEX" val="20187696"/>
  <p:tag name="KSO_WM_UNIT_ID" val="diagram20187696_2*m_h_i*1_1_3"/>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1_3"/>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7.xml><?xml version="1.0" encoding="utf-8"?>
<p:tagLst xmlns:p="http://schemas.openxmlformats.org/presentationml/2006/main">
  <p:tag name="KSO_WM_TEMPLATE_CATEGORY" val="diagram"/>
  <p:tag name="KSO_WM_TEMPLATE_INDEX" val="20187696"/>
  <p:tag name="KSO_WM_UNIT_ID" val="diagram20187696_2*m_h_i*1_2_2"/>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2_2"/>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 name="KSO_WM_UNIT_USESOURCEFORMAT_APPLY" val="1"/>
</p:tagLst>
</file>

<file path=ppt/tags/tag58.xml><?xml version="1.0" encoding="utf-8"?>
<p:tagLst xmlns:p="http://schemas.openxmlformats.org/presentationml/2006/main">
  <p:tag name="KSO_WM_TEMPLATE_CATEGORY" val="diagram"/>
  <p:tag name="KSO_WM_TEMPLATE_INDEX" val="20187696"/>
  <p:tag name="KSO_WM_UNIT_ID" val="diagram20187696_2*m_h_f*1_1_1"/>
  <p:tag name="KSO_WM_UNIT_LAYERLEVEL" val="1_1_1"/>
  <p:tag name="KSO_WM_UNIT_DIAGRAM_CONTRAST_TITLE_CNT" val="4"/>
  <p:tag name="KSO_WM_UNIT_DIAGRAM_DIMENSION_TITLE_CNT" val="1"/>
  <p:tag name="KSO_WM_UNIT_VALUE" val="32"/>
  <p:tag name="KSO_WM_UNIT_HIGHLIGHT" val="0"/>
  <p:tag name="KSO_WM_UNIT_COMPATIBLE" val="0"/>
  <p:tag name="KSO_WM_BEAUTIFY_FLAG" val="#wm#"/>
  <p:tag name="KSO_WM_TAG_VERSION" val="1.0"/>
  <p:tag name="KSO_WM_DIAGRAM_GROUP_CODE" val="m1-1"/>
  <p:tag name="KSO_WM_UNIT_TYPE" val="m_h_f"/>
  <p:tag name="KSO_WM_UNIT_INDEX" val="1_1_1"/>
  <p:tag name="KSO_WM_UNIT_PRESET_TEXT" val="单击此处添加文本具体内容，简明扼要的阐述您的观点。"/>
  <p:tag name="KSO_WM_UNIT_DIAGRAM_ISNUMVISUAL" val="0"/>
  <p:tag name="KSO_WM_UNIT_DIAGRAM_ISREFERUNIT" val="0"/>
  <p:tag name="KSO_WM_UNIT_TEXT_FILL_FORE_SCHEMECOLOR_INDEX" val="13"/>
  <p:tag name="KSO_WM_UNIT_TEXT_FILL_TYPE" val="1"/>
  <p:tag name="KSO_WM_UNIT_USESOURCEFORMAT_APPLY" val="1"/>
</p:tagLst>
</file>

<file path=ppt/tags/tag59.xml><?xml version="1.0" encoding="utf-8"?>
<p:tagLst xmlns:p="http://schemas.openxmlformats.org/presentationml/2006/main">
  <p:tag name="KSO_WM_TEMPLATE_CATEGORY" val="diagram"/>
  <p:tag name="KSO_WM_TEMPLATE_INDEX" val="20187696"/>
  <p:tag name="KSO_WM_UNIT_ID" val="diagram20187696_2*m_h_a*1_1_1"/>
  <p:tag name="KSO_WM_UNIT_LAYERLEVEL" val="1_1_1"/>
  <p:tag name="KSO_WM_UNIT_DIAGRAM_CONTRAST_TITLE_CNT" val="4"/>
  <p:tag name="KSO_WM_UNIT_DIAGRAM_DIMENSION_TITLE_CNT" val="1"/>
  <p:tag name="KSO_WM_UNIT_VALUE" val="6"/>
  <p:tag name="KSO_WM_UNIT_HIGHLIGHT" val="0"/>
  <p:tag name="KSO_WM_UNIT_COMPATIBLE" val="0"/>
  <p:tag name="KSO_WM_BEAUTIFY_FLAG" val="#wm#"/>
  <p:tag name="KSO_WM_TAG_VERSION" val="1.0"/>
  <p:tag name="KSO_WM_UNIT_ISCONTENTSTITLE" val="0"/>
  <p:tag name="KSO_WM_DIAGRAM_GROUP_CODE" val="m1-1"/>
  <p:tag name="KSO_WM_UNIT_TYPE" val="m_h_a"/>
  <p:tag name="KSO_WM_UNIT_INDEX" val="1_1_1"/>
  <p:tag name="KSO_WM_UNIT_PRESET_TEXT" val="单击此处添加标题"/>
  <p:tag name="KSO_WM_UNIT_DIAGRAM_ISNUMVISUAL" val="0"/>
  <p:tag name="KSO_WM_UNIT_DIAGRAM_ISREFERUNIT" val="0"/>
  <p:tag name="KSO_WM_UNIT_TEXT_FILL_FORE_SCHEMECOLOR_INDEX" val="5"/>
  <p:tag name="KSO_WM_UNIT_TEXT_FILL_TYPE" val="1"/>
  <p:tag name="KSO_WM_UNIT_USESOURCEFORMAT_APPLY" val="1"/>
</p:tagLst>
</file>

<file path=ppt/tags/tag6.xml><?xml version="1.0" encoding="utf-8"?>
<p:tagLst xmlns:p="http://schemas.openxmlformats.org/presentationml/2006/main">
  <p:tag name="ISLIDE.VECTOR" val="e079162a-a833-43ff-94f7-75268a051dcd"/>
</p:tagLst>
</file>

<file path=ppt/tags/tag60.xml><?xml version="1.0" encoding="utf-8"?>
<p:tagLst xmlns:p="http://schemas.openxmlformats.org/presentationml/2006/main">
  <p:tag name="KSO_WM_TEMPLATE_CATEGORY" val="diagram"/>
  <p:tag name="KSO_WM_TEMPLATE_INDEX" val="20187696"/>
  <p:tag name="KSO_WM_UNIT_ID" val="diagram20187696_2*m_h_i*1_1_2"/>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1_2"/>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61.xml><?xml version="1.0" encoding="utf-8"?>
<p:tagLst xmlns:p="http://schemas.openxmlformats.org/presentationml/2006/main">
  <p:tag name="KSO_WM_TEMPLATE_CATEGORY" val="diagram"/>
  <p:tag name="KSO_WM_TEMPLATE_INDEX" val="20187696"/>
  <p:tag name="KSO_WM_UNIT_ID" val="diagram20187696_2*m_h_i*1_1_1"/>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1_1"/>
  <p:tag name="KSO_WM_UNIT_DIAGRAM_ISNUMVISUAL" val="0"/>
  <p:tag name="KSO_WM_UNIT_DIAGRAM_ISREFERUNIT" val="0"/>
  <p:tag name="KSO_WM_UNIT_TEXT_FILL_FORE_SCHEMECOLOR_INDEX" val="14"/>
  <p:tag name="KSO_WM_UNIT_TEXT_FILL_TYPE" val="1"/>
  <p:tag name="KSO_WM_UNIT_USESOURCEFORMAT_APPLY" val="1"/>
</p:tagLst>
</file>

<file path=ppt/tags/tag62.xml><?xml version="1.0" encoding="utf-8"?>
<p:tagLst xmlns:p="http://schemas.openxmlformats.org/presentationml/2006/main">
  <p:tag name="KSO_WM_TEMPLATE_CATEGORY" val="diagram"/>
  <p:tag name="KSO_WM_TEMPLATE_INDEX" val="20187696"/>
  <p:tag name="KSO_WM_UNIT_ID" val="diagram20187696_2*m_h_i*1_2_3"/>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2_3"/>
  <p:tag name="KSO_WM_UNIT_DIAGRAM_ISNUMVISUAL" val="0"/>
  <p:tag name="KSO_WM_UNIT_DIAGRAM_ISREFERUNIT" val="0"/>
  <p:tag name="KSO_WM_UNIT_TEXT_FILL_FORE_SCHEMECOLOR_INDEX" val="14"/>
  <p:tag name="KSO_WM_UNIT_TEXT_FILL_TYPE" val="1"/>
  <p:tag name="KSO_WM_UNIT_USESOURCEFORMAT_APPLY" val="1"/>
</p:tagLst>
</file>

<file path=ppt/tags/tag63.xml><?xml version="1.0" encoding="utf-8"?>
<p:tagLst xmlns:p="http://schemas.openxmlformats.org/presentationml/2006/main">
  <p:tag name="KSO_WM_TEMPLATE_CATEGORY" val="diagram"/>
  <p:tag name="KSO_WM_TEMPLATE_INDEX" val="20187696"/>
  <p:tag name="KSO_WM_UNIT_ID" val="diagram20187696_2*m_h_i*1_3_3"/>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3_3"/>
  <p:tag name="KSO_WM_UNIT_DIAGRAM_ISNUMVISUAL" val="0"/>
  <p:tag name="KSO_WM_UNIT_DIAGRAM_ISREFERUNIT" val="0"/>
  <p:tag name="KSO_WM_UNIT_TEXT_FILL_FORE_SCHEMECOLOR_INDEX" val="14"/>
  <p:tag name="KSO_WM_UNIT_TEXT_FILL_TYPE" val="1"/>
  <p:tag name="KSO_WM_UNIT_USESOURCEFORMAT_APPLY" val="1"/>
</p:tagLst>
</file>

<file path=ppt/tags/tag64.xml><?xml version="1.0" encoding="utf-8"?>
<p:tagLst xmlns:p="http://schemas.openxmlformats.org/presentationml/2006/main">
  <p:tag name="KSO_WM_TEMPLATE_CATEGORY" val="diagram"/>
  <p:tag name="KSO_WM_TEMPLATE_INDEX" val="20187696"/>
  <p:tag name="KSO_WM_UNIT_ID" val="diagram20187696_2*m_h_i*1_3_1"/>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3_1"/>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65.xml><?xml version="1.0" encoding="utf-8"?>
<p:tagLst xmlns:p="http://schemas.openxmlformats.org/presentationml/2006/main">
  <p:tag name="KSO_WM_TEMPLATE_CATEGORY" val="diagram"/>
  <p:tag name="KSO_WM_TEMPLATE_INDEX" val="20187696"/>
  <p:tag name="KSO_WM_UNIT_ID" val="diagram20187696_2*m_h_i*1_2_1"/>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2_1"/>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66.xml><?xml version="1.0" encoding="utf-8"?>
<p:tagLst xmlns:p="http://schemas.openxmlformats.org/presentationml/2006/main">
  <p:tag name="PA" val="v4.3.3"/>
</p:tagLst>
</file>

<file path=ppt/tags/tag67.xml><?xml version="1.0" encoding="utf-8"?>
<p:tagLst xmlns:p="http://schemas.openxmlformats.org/presentationml/2006/main">
  <p:tag name="KSO_WM_BEAUTIFY_FLAG" val="#wm#"/>
  <p:tag name="KSO_WM_UNIT_TYPE" val="i"/>
  <p:tag name="KSO_WM_UNIT_ID" val="diagram160088_4*i*0"/>
  <p:tag name="KSO_WM_TEMPLATE_CATEGORY" val="diagram"/>
  <p:tag name="KSO_WM_TEMPLATE_INDEX" val="160088"/>
  <p:tag name="KSO_WM_TAG_VERSION" val="1.0"/>
  <p:tag name="KSO_WM_UNIT_INDEX" val="0"/>
</p:tagLst>
</file>

<file path=ppt/tags/tag68.xml><?xml version="1.0" encoding="utf-8"?>
<p:tagLst xmlns:p="http://schemas.openxmlformats.org/presentationml/2006/main">
  <p:tag name="KSO_WM_TEMPLATE_CATEGORY" val="diagram"/>
  <p:tag name="KSO_WM_TEMPLATE_INDEX" val="160088"/>
  <p:tag name="KSO_WM_UNIT_TYPE" val="l_i"/>
  <p:tag name="KSO_WM_UNIT_INDEX" val="1_1"/>
  <p:tag name="KSO_WM_UNIT_ID" val="259*l_i*1_1"/>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13"/>
  <p:tag name="KSO_WM_UNIT_TEXT_FILL_TYPE" val="1"/>
  <p:tag name="KSO_WM_UNIT_USESOURCEFORMAT_APPLY" val="1"/>
</p:tagLst>
</file>

<file path=ppt/tags/tag69.xml><?xml version="1.0" encoding="utf-8"?>
<p:tagLst xmlns:p="http://schemas.openxmlformats.org/presentationml/2006/main">
  <p:tag name="KSO_WM_TEMPLATE_CATEGORY" val="diagram"/>
  <p:tag name="KSO_WM_TEMPLATE_INDEX" val="160088"/>
  <p:tag name="KSO_WM_UNIT_TYPE" val="l_i"/>
  <p:tag name="KSO_WM_UNIT_INDEX" val="1_2"/>
  <p:tag name="KSO_WM_UNIT_ID" val="259*l_i*1_2"/>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14"/>
  <p:tag name="KSO_WM_UNIT_TEXT_FILL_TYPE" val="1"/>
  <p:tag name="KSO_WM_UNIT_USESOURCEFORMAT_APPLY" val="1"/>
</p:tagLst>
</file>

<file path=ppt/tags/tag7.xml><?xml version="1.0" encoding="utf-8"?>
<p:tagLst xmlns:p="http://schemas.openxmlformats.org/presentationml/2006/main">
  <p:tag name="PA" val="v4.3.3"/>
</p:tagLst>
</file>

<file path=ppt/tags/tag70.xml><?xml version="1.0" encoding="utf-8"?>
<p:tagLst xmlns:p="http://schemas.openxmlformats.org/presentationml/2006/main">
  <p:tag name="KSO_WM_TEMPLATE_CATEGORY" val="diagram"/>
  <p:tag name="KSO_WM_TEMPLATE_INDEX" val="160088"/>
  <p:tag name="KSO_WM_UNIT_TYPE" val="l_h_f"/>
  <p:tag name="KSO_WM_UNIT_INDEX" val="1_1_1"/>
  <p:tag name="KSO_WM_UNIT_ID" val="259*l_h_f*1_1_1"/>
  <p:tag name="KSO_WM_UNIT_CLEAR" val="1"/>
  <p:tag name="KSO_WM_UNIT_LAYERLEVEL" val="1_1_1"/>
  <p:tag name="KSO_WM_UNIT_VALUE" val="20"/>
  <p:tag name="KSO_WM_UNIT_HIGHLIGHT" val="0"/>
  <p:tag name="KSO_WM_UNIT_COMPATIBLE" val="0"/>
  <p:tag name="KSO_WM_BEAUTIFY_FLAG" val="#wm#"/>
  <p:tag name="KSO_WM_UNIT_PRESET_TEXT" val="LOREM"/>
  <p:tag name="KSO_WM_DIAGRAM_GROUP_CODE" val="l1-1"/>
  <p:tag name="KSO_WM_TAG_VERSION" val="1.0"/>
  <p:tag name="KSO_WM_UNIT_FILL_FORE_SCHEMECOLOR_INDEX" val="5"/>
  <p:tag name="KSO_WM_UNIT_FILL_TYPE" val="1"/>
  <p:tag name="KSO_WM_UNIT_TEXT_FILL_FORE_SCHEMECOLOR_INDEX" val="14"/>
  <p:tag name="KSO_WM_UNIT_TEXT_FILL_TYPE" val="1"/>
  <p:tag name="KSO_WM_UNIT_USESOURCEFORMAT_APPLY" val="1"/>
</p:tagLst>
</file>

<file path=ppt/tags/tag71.xml><?xml version="1.0" encoding="utf-8"?>
<p:tagLst xmlns:p="http://schemas.openxmlformats.org/presentationml/2006/main">
  <p:tag name="KSO_WM_TEMPLATE_CATEGORY" val="diagram"/>
  <p:tag name="KSO_WM_TEMPLATE_INDEX" val="160088"/>
  <p:tag name="KSO_WM_UNIT_TYPE" val="l_i"/>
  <p:tag name="KSO_WM_UNIT_INDEX" val="1_3"/>
  <p:tag name="KSO_WM_UNIT_ID" val="259*l_i*1_3"/>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2"/>
  <p:tag name="KSO_WM_UNIT_TEXT_FILL_TYPE" val="1"/>
  <p:tag name="KSO_WM_UNIT_USESOURCEFORMAT_APPLY" val="1"/>
</p:tagLst>
</file>

<file path=ppt/tags/tag72.xml><?xml version="1.0" encoding="utf-8"?>
<p:tagLst xmlns:p="http://schemas.openxmlformats.org/presentationml/2006/main">
  <p:tag name="KSO_WM_BEAUTIFY_FLAG" val="#wm#"/>
  <p:tag name="KSO_WM_UNIT_TYPE" val="i"/>
  <p:tag name="KSO_WM_UNIT_ID" val="diagram160088_4*i*9"/>
  <p:tag name="KSO_WM_TEMPLATE_CATEGORY" val="diagram"/>
  <p:tag name="KSO_WM_TEMPLATE_INDEX" val="160088"/>
  <p:tag name="KSO_WM_TAG_VERSION" val="1.0"/>
  <p:tag name="KSO_WM_UNIT_INDEX" val="9"/>
</p:tagLst>
</file>

<file path=ppt/tags/tag73.xml><?xml version="1.0" encoding="utf-8"?>
<p:tagLst xmlns:p="http://schemas.openxmlformats.org/presentationml/2006/main">
  <p:tag name="KSO_WM_TEMPLATE_CATEGORY" val="diagram"/>
  <p:tag name="KSO_WM_TEMPLATE_INDEX" val="160088"/>
  <p:tag name="KSO_WM_UNIT_TYPE" val="l_i"/>
  <p:tag name="KSO_WM_UNIT_INDEX" val="1_4"/>
  <p:tag name="KSO_WM_UNIT_ID" val="259*l_i*1_4"/>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TEMPLATE_CATEGORY" val="diagram"/>
  <p:tag name="KSO_WM_TEMPLATE_INDEX" val="160088"/>
  <p:tag name="KSO_WM_UNIT_TYPE" val="l_i"/>
  <p:tag name="KSO_WM_UNIT_INDEX" val="1_5"/>
  <p:tag name="KSO_WM_UNIT_ID" val="259*l_i*1_5"/>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4"/>
  <p:tag name="KSO_WM_UNIT_TEXT_FILL_TYPE" val="1"/>
  <p:tag name="KSO_WM_UNIT_USESOURCEFORMAT_APPLY" val="1"/>
</p:tagLst>
</file>

<file path=ppt/tags/tag75.xml><?xml version="1.0" encoding="utf-8"?>
<p:tagLst xmlns:p="http://schemas.openxmlformats.org/presentationml/2006/main">
  <p:tag name="KSO_WM_TEMPLATE_CATEGORY" val="diagram"/>
  <p:tag name="KSO_WM_TEMPLATE_INDEX" val="160088"/>
  <p:tag name="KSO_WM_UNIT_TYPE" val="l_h_f"/>
  <p:tag name="KSO_WM_UNIT_INDEX" val="1_2_1"/>
  <p:tag name="KSO_WM_UNIT_ID" val="259*l_h_f*1_2_1"/>
  <p:tag name="KSO_WM_UNIT_CLEAR" val="1"/>
  <p:tag name="KSO_WM_UNIT_LAYERLEVEL" val="1_1_1"/>
  <p:tag name="KSO_WM_UNIT_VALUE" val="20"/>
  <p:tag name="KSO_WM_UNIT_HIGHLIGHT" val="0"/>
  <p:tag name="KSO_WM_UNIT_COMPATIBLE" val="0"/>
  <p:tag name="KSO_WM_BEAUTIFY_FLAG" val="#wm#"/>
  <p:tag name="KSO_WM_UNIT_PRESET_TEXT" val="LOREM"/>
  <p:tag name="KSO_WM_DIAGRAM_GROUP_CODE" val="l1-1"/>
  <p:tag name="KSO_WM_TAG_VERSION" val="1.0"/>
  <p:tag name="KSO_WM_UNIT_FILL_FORE_SCHEMECOLOR_INDEX" val="6"/>
  <p:tag name="KSO_WM_UNIT_FILL_TYPE" val="1"/>
  <p:tag name="KSO_WM_UNIT_TEXT_FILL_FORE_SCHEMECOLOR_INDEX" val="14"/>
  <p:tag name="KSO_WM_UNIT_TEXT_FILL_TYPE" val="1"/>
  <p:tag name="KSO_WM_UNIT_USESOURCEFORMAT_APPLY" val="1"/>
</p:tagLst>
</file>

<file path=ppt/tags/tag76.xml><?xml version="1.0" encoding="utf-8"?>
<p:tagLst xmlns:p="http://schemas.openxmlformats.org/presentationml/2006/main">
  <p:tag name="KSO_WM_TEMPLATE_CATEGORY" val="diagram"/>
  <p:tag name="KSO_WM_TEMPLATE_INDEX" val="160088"/>
  <p:tag name="KSO_WM_UNIT_TYPE" val="l_i"/>
  <p:tag name="KSO_WM_UNIT_INDEX" val="1_6"/>
  <p:tag name="KSO_WM_UNIT_ID" val="259*l_i*1_6"/>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2"/>
  <p:tag name="KSO_WM_UNIT_TEXT_FILL_TYPE" val="1"/>
  <p:tag name="KSO_WM_UNIT_USESOURCEFORMAT_APPLY" val="1"/>
</p:tagLst>
</file>

<file path=ppt/tags/tag77.xml><?xml version="1.0" encoding="utf-8"?>
<p:tagLst xmlns:p="http://schemas.openxmlformats.org/presentationml/2006/main">
  <p:tag name="KSO_WM_BEAUTIFY_FLAG" val="#wm#"/>
  <p:tag name="KSO_WM_UNIT_TYPE" val="i"/>
  <p:tag name="KSO_WM_UNIT_ID" val="diagram160088_4*i*18"/>
  <p:tag name="KSO_WM_TEMPLATE_CATEGORY" val="diagram"/>
  <p:tag name="KSO_WM_TEMPLATE_INDEX" val="160088"/>
  <p:tag name="KSO_WM_TAG_VERSION" val="1.0"/>
  <p:tag name="KSO_WM_UNIT_INDEX" val="18"/>
</p:tagLst>
</file>

<file path=ppt/tags/tag78.xml><?xml version="1.0" encoding="utf-8"?>
<p:tagLst xmlns:p="http://schemas.openxmlformats.org/presentationml/2006/main">
  <p:tag name="KSO_WM_TEMPLATE_CATEGORY" val="diagram"/>
  <p:tag name="KSO_WM_TEMPLATE_INDEX" val="160088"/>
  <p:tag name="KSO_WM_UNIT_TYPE" val="l_i"/>
  <p:tag name="KSO_WM_UNIT_INDEX" val="1_7"/>
  <p:tag name="KSO_WM_UNIT_ID" val="259*l_i*1_7"/>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3"/>
  <p:tag name="KSO_WM_UNIT_TEXT_FILL_TYPE" val="1"/>
  <p:tag name="KSO_WM_UNIT_USESOURCEFORMAT_APPLY" val="1"/>
</p:tagLst>
</file>

<file path=ppt/tags/tag79.xml><?xml version="1.0" encoding="utf-8"?>
<p:tagLst xmlns:p="http://schemas.openxmlformats.org/presentationml/2006/main">
  <p:tag name="KSO_WM_TEMPLATE_CATEGORY" val="diagram"/>
  <p:tag name="KSO_WM_TEMPLATE_INDEX" val="160088"/>
  <p:tag name="KSO_WM_UNIT_TYPE" val="l_i"/>
  <p:tag name="KSO_WM_UNIT_INDEX" val="1_8"/>
  <p:tag name="KSO_WM_UNIT_ID" val="259*l_i*1_8"/>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14"/>
  <p:tag name="KSO_WM_UNIT_TEXT_FILL_TYPE" val="1"/>
  <p:tag name="KSO_WM_UNIT_USESOURCEFORMAT_APPLY" val="1"/>
</p:tagLst>
</file>

<file path=ppt/tags/tag8.xml><?xml version="1.0" encoding="utf-8"?>
<p:tagLst xmlns:p="http://schemas.openxmlformats.org/presentationml/2006/main">
  <p:tag name="PA" val="v4.3.3"/>
</p:tagLst>
</file>

<file path=ppt/tags/tag80.xml><?xml version="1.0" encoding="utf-8"?>
<p:tagLst xmlns:p="http://schemas.openxmlformats.org/presentationml/2006/main">
  <p:tag name="KSO_WM_TEMPLATE_CATEGORY" val="diagram"/>
  <p:tag name="KSO_WM_TEMPLATE_INDEX" val="160088"/>
  <p:tag name="KSO_WM_UNIT_TYPE" val="l_h_f"/>
  <p:tag name="KSO_WM_UNIT_INDEX" val="1_3_1"/>
  <p:tag name="KSO_WM_UNIT_ID" val="259*l_h_f*1_3_1"/>
  <p:tag name="KSO_WM_UNIT_CLEAR" val="1"/>
  <p:tag name="KSO_WM_UNIT_LAYERLEVEL" val="1_1_1"/>
  <p:tag name="KSO_WM_UNIT_VALUE" val="20"/>
  <p:tag name="KSO_WM_UNIT_HIGHLIGHT" val="0"/>
  <p:tag name="KSO_WM_UNIT_COMPATIBLE" val="0"/>
  <p:tag name="KSO_WM_BEAUTIFY_FLAG" val="#wm#"/>
  <p:tag name="KSO_WM_UNIT_PRESET_TEXT" val="LOREM"/>
  <p:tag name="KSO_WM_DIAGRAM_GROUP_CODE" val="l1-1"/>
  <p:tag name="KSO_WM_TAG_VERSION" val="1.0"/>
  <p:tag name="KSO_WM_UNIT_FILL_FORE_SCHEMECOLOR_INDEX" val="7"/>
  <p:tag name="KSO_WM_UNIT_FILL_TYPE" val="1"/>
  <p:tag name="KSO_WM_UNIT_TEXT_FILL_FORE_SCHEMECOLOR_INDEX" val="14"/>
  <p:tag name="KSO_WM_UNIT_TEXT_FILL_TYPE" val="1"/>
  <p:tag name="KSO_WM_UNIT_USESOURCEFORMAT_APPLY" val="1"/>
</p:tagLst>
</file>

<file path=ppt/tags/tag81.xml><?xml version="1.0" encoding="utf-8"?>
<p:tagLst xmlns:p="http://schemas.openxmlformats.org/presentationml/2006/main">
  <p:tag name="KSO_WM_TEMPLATE_CATEGORY" val="diagram"/>
  <p:tag name="KSO_WM_TEMPLATE_INDEX" val="160088"/>
  <p:tag name="KSO_WM_UNIT_TYPE" val="l_i"/>
  <p:tag name="KSO_WM_UNIT_INDEX" val="1_9"/>
  <p:tag name="KSO_WM_UNIT_ID" val="259*l_i*1_9"/>
  <p:tag name="KSO_WM_UNIT_CLEAR" val="1"/>
  <p:tag name="KSO_WM_UNIT_LAYERLEVEL" val="1_1"/>
  <p:tag name="KSO_WM_BEAUTIFY_FLAG" val="#wm#"/>
  <p:tag name="KSO_WM_DIAGRAM_GROUP_CODE" val="l1-1"/>
  <p:tag name="KSO_WM_TAG_VERSION" val="1.0"/>
  <p:tag name="KSO_WM_UNIT_FILL_FORE_SCHEMECOLOR_INDEX" val="6"/>
  <p:tag name="KSO_WM_UNIT_FILL_TYPE" val="1"/>
  <p:tag name="KSO_WM_UNIT_TEXT_FILL_FORE_SCHEMECOLOR_INDEX" val="2"/>
  <p:tag name="KSO_WM_UNIT_TEXT_FILL_TYPE" val="1"/>
  <p:tag name="KSO_WM_UNIT_USESOURCEFORMAT_APPLY" val="1"/>
</p:tagLst>
</file>

<file path=ppt/tags/tag82.xml><?xml version="1.0" encoding="utf-8"?>
<p:tagLst xmlns:p="http://schemas.openxmlformats.org/presentationml/2006/main">
  <p:tag name="KSO_WM_BEAUTIFY_FLAG" val="#wm#"/>
  <p:tag name="KSO_WM_UNIT_TYPE" val="i"/>
  <p:tag name="KSO_WM_UNIT_ID" val="diagram160088_4*i*27"/>
  <p:tag name="KSO_WM_TEMPLATE_CATEGORY" val="diagram"/>
  <p:tag name="KSO_WM_TEMPLATE_INDEX" val="160088"/>
  <p:tag name="KSO_WM_TAG_VERSION" val="1.0"/>
  <p:tag name="KSO_WM_UNIT_INDEX" val="27"/>
</p:tagLst>
</file>

<file path=ppt/tags/tag83.xml><?xml version="1.0" encoding="utf-8"?>
<p:tagLst xmlns:p="http://schemas.openxmlformats.org/presentationml/2006/main">
  <p:tag name="KSO_WM_TEMPLATE_CATEGORY" val="diagram"/>
  <p:tag name="KSO_WM_TEMPLATE_INDEX" val="160088"/>
  <p:tag name="KSO_WM_UNIT_TYPE" val="l_i"/>
  <p:tag name="KSO_WM_UNIT_INDEX" val="1_10"/>
  <p:tag name="KSO_WM_UNIT_ID" val="259*l_i*1_10"/>
  <p:tag name="KSO_WM_UNIT_CLEAR" val="1"/>
  <p:tag name="KSO_WM_UNIT_LAYERLEVEL" val="1_1"/>
  <p:tag name="KSO_WM_BEAUTIFY_FLAG" val="#wm#"/>
  <p:tag name="KSO_WM_DIAGRAM_GROUP_CODE" val="l1-1"/>
  <p:tag name="KSO_WM_TAG_VERSION" val="1.0"/>
  <p:tag name="KSO_WM_UNIT_FILL_FORE_SCHEMECOLOR_INDEX" val="8"/>
  <p:tag name="KSO_WM_UNIT_FILL_TYPE" val="1"/>
  <p:tag name="KSO_WM_UNIT_TEXT_FILL_FORE_SCHEMECOLOR_INDEX" val="13"/>
  <p:tag name="KSO_WM_UNIT_TEXT_FILL_TYPE" val="1"/>
  <p:tag name="KSO_WM_UNIT_USESOURCEFORMAT_APPLY" val="1"/>
</p:tagLst>
</file>

<file path=ppt/tags/tag84.xml><?xml version="1.0" encoding="utf-8"?>
<p:tagLst xmlns:p="http://schemas.openxmlformats.org/presentationml/2006/main">
  <p:tag name="KSO_WM_TEMPLATE_CATEGORY" val="diagram"/>
  <p:tag name="KSO_WM_TEMPLATE_INDEX" val="160088"/>
  <p:tag name="KSO_WM_UNIT_TYPE" val="l_i"/>
  <p:tag name="KSO_WM_UNIT_INDEX" val="1_11"/>
  <p:tag name="KSO_WM_UNIT_ID" val="259*l_i*1_11"/>
  <p:tag name="KSO_WM_UNIT_CLEAR" val="1"/>
  <p:tag name="KSO_WM_UNIT_LAYERLEVEL" val="1_1"/>
  <p:tag name="KSO_WM_BEAUTIFY_FLAG" val="#wm#"/>
  <p:tag name="KSO_WM_DIAGRAM_GROUP_CODE" val="l1-1"/>
  <p:tag name="KSO_WM_TAG_VERSION" val="1.0"/>
  <p:tag name="KSO_WM_UNIT_FILL_FORE_SCHEMECOLOR_INDEX" val="8"/>
  <p:tag name="KSO_WM_UNIT_FILL_TYPE" val="1"/>
  <p:tag name="KSO_WM_UNIT_TEXT_FILL_FORE_SCHEMECOLOR_INDEX" val="14"/>
  <p:tag name="KSO_WM_UNIT_TEXT_FILL_TYPE" val="1"/>
  <p:tag name="KSO_WM_UNIT_USESOURCEFORMAT_APPLY" val="1"/>
</p:tagLst>
</file>

<file path=ppt/tags/tag85.xml><?xml version="1.0" encoding="utf-8"?>
<p:tagLst xmlns:p="http://schemas.openxmlformats.org/presentationml/2006/main">
  <p:tag name="KSO_WM_TEMPLATE_CATEGORY" val="diagram"/>
  <p:tag name="KSO_WM_TEMPLATE_INDEX" val="160088"/>
  <p:tag name="KSO_WM_UNIT_TYPE" val="l_h_f"/>
  <p:tag name="KSO_WM_UNIT_INDEX" val="1_4_1"/>
  <p:tag name="KSO_WM_UNIT_ID" val="259*l_h_f*1_4_1"/>
  <p:tag name="KSO_WM_UNIT_CLEAR" val="1"/>
  <p:tag name="KSO_WM_UNIT_LAYERLEVEL" val="1_1_1"/>
  <p:tag name="KSO_WM_UNIT_VALUE" val="20"/>
  <p:tag name="KSO_WM_UNIT_HIGHLIGHT" val="0"/>
  <p:tag name="KSO_WM_UNIT_COMPATIBLE" val="0"/>
  <p:tag name="KSO_WM_BEAUTIFY_FLAG" val="#wm#"/>
  <p:tag name="KSO_WM_UNIT_PRESET_TEXT" val="LOREM"/>
  <p:tag name="KSO_WM_DIAGRAM_GROUP_CODE" val="l1-1"/>
  <p:tag name="KSO_WM_TAG_VERSION" val="1.0"/>
  <p:tag name="KSO_WM_UNIT_FILL_FORE_SCHEMECOLOR_INDEX" val="8"/>
  <p:tag name="KSO_WM_UNIT_FILL_TYPE" val="1"/>
  <p:tag name="KSO_WM_UNIT_TEXT_FILL_FORE_SCHEMECOLOR_INDEX" val="14"/>
  <p:tag name="KSO_WM_UNIT_TEXT_FILL_TYPE" val="1"/>
  <p:tag name="KSO_WM_UNIT_USESOURCEFORMAT_APPLY" val="1"/>
</p:tagLst>
</file>

<file path=ppt/tags/tag86.xml><?xml version="1.0" encoding="utf-8"?>
<p:tagLst xmlns:p="http://schemas.openxmlformats.org/presentationml/2006/main">
  <p:tag name="KSO_WM_TEMPLATE_CATEGORY" val="diagram"/>
  <p:tag name="KSO_WM_TEMPLATE_INDEX" val="160088"/>
  <p:tag name="KSO_WM_UNIT_TYPE" val="l_i"/>
  <p:tag name="KSO_WM_UNIT_INDEX" val="1_12"/>
  <p:tag name="KSO_WM_UNIT_ID" val="259*l_i*1_12"/>
  <p:tag name="KSO_WM_UNIT_CLEAR" val="1"/>
  <p:tag name="KSO_WM_UNIT_LAYERLEVEL" val="1_1"/>
  <p:tag name="KSO_WM_BEAUTIFY_FLAG" val="#wm#"/>
  <p:tag name="KSO_WM_DIAGRAM_GROUP_CODE" val="l1-1"/>
  <p:tag name="KSO_WM_TAG_VERSION" val="1.0"/>
  <p:tag name="KSO_WM_UNIT_FILL_FORE_SCHEMECOLOR_INDEX" val="8"/>
  <p:tag name="KSO_WM_UNIT_FILL_TYPE" val="1"/>
  <p:tag name="KSO_WM_UNIT_TEXT_FILL_FORE_SCHEMECOLOR_INDEX" val="2"/>
  <p:tag name="KSO_WM_UNIT_TEXT_FILL_TYPE" val="1"/>
  <p:tag name="KSO_WM_UNIT_USESOURCEFORMAT_APPLY" val="1"/>
</p:tagLst>
</file>

<file path=ppt/tags/tag87.xml><?xml version="1.0" encoding="utf-8"?>
<p:tagLst xmlns:p="http://schemas.openxmlformats.org/presentationml/2006/main">
  <p:tag name="ISLIDE.VECTOR" val="#569073;#569068;"/>
</p:tagLst>
</file>

<file path=ppt/tags/tag88.xml><?xml version="1.0" encoding="utf-8"?>
<p:tagLst xmlns:p="http://schemas.openxmlformats.org/presentationml/2006/main">
  <p:tag name="PA" val="v4.3.3"/>
</p:tagLst>
</file>

<file path=ppt/tags/tag89.xml><?xml version="1.0" encoding="utf-8"?>
<p:tagLst xmlns:p="http://schemas.openxmlformats.org/presentationml/2006/main">
  <p:tag name="ISLIDE.DIAGRAM" val="#264761"/>
</p:tagLst>
</file>

<file path=ppt/tags/tag9.xml><?xml version="1.0" encoding="utf-8"?>
<p:tagLst xmlns:p="http://schemas.openxmlformats.org/presentationml/2006/main">
  <p:tag name="PA" val="v4.3.3"/>
</p:tagLst>
</file>

<file path=ppt/tags/tag90.xml><?xml version="1.0" encoding="utf-8"?>
<p:tagLst xmlns:p="http://schemas.openxmlformats.org/presentationml/2006/main">
  <p:tag name="ISLIDE.PICTURE" val="#224924;#223386;"/>
  <p:tag name="ISLIDE.ICON" val="#88840;#132880;#400140;#40153;#169402;"/>
</p:tagLst>
</file>

<file path=ppt/tags/tag91.xml><?xml version="1.0" encoding="utf-8"?>
<p:tagLst xmlns:p="http://schemas.openxmlformats.org/presentationml/2006/main">
  <p:tag name="PA" val="v4.3.3"/>
</p:tagLst>
</file>

<file path=ppt/tags/tag92.xml><?xml version="1.0" encoding="utf-8"?>
<p:tagLst xmlns:p="http://schemas.openxmlformats.org/presentationml/2006/main">
  <p:tag name="PA" val="v5.1.2"/>
</p:tagLst>
</file>

<file path=ppt/tags/tag93.xml><?xml version="1.0" encoding="utf-8"?>
<p:tagLst xmlns:p="http://schemas.openxmlformats.org/presentationml/2006/main">
  <p:tag name="PA" val="v5.1.2"/>
</p:tagLst>
</file>

<file path=ppt/tags/tag94.xml><?xml version="1.0" encoding="utf-8"?>
<p:tagLst xmlns:p="http://schemas.openxmlformats.org/presentationml/2006/main">
  <p:tag name="PA" val="v5.1.2"/>
</p:tagLst>
</file>

<file path=ppt/tags/tag95.xml><?xml version="1.0" encoding="utf-8"?>
<p:tagLst xmlns:p="http://schemas.openxmlformats.org/presentationml/2006/main">
  <p:tag name="PA" val="v5.1.2"/>
</p:tagLst>
</file>

<file path=ppt/tags/tag96.xml><?xml version="1.0" encoding="utf-8"?>
<p:tagLst xmlns:p="http://schemas.openxmlformats.org/presentationml/2006/main">
  <p:tag name="PA" val="v5.1.2"/>
</p:tagLst>
</file>

<file path=ppt/tags/tag97.xml><?xml version="1.0" encoding="utf-8"?>
<p:tagLst xmlns:p="http://schemas.openxmlformats.org/presentationml/2006/main">
  <p:tag name="ISLIDE.PICTURE" val="#224924;#223386;"/>
  <p:tag name="ISLIDE.ICON" val="#88840;#132880;#400140;#40153;#169402;"/>
</p:tagLst>
</file>

<file path=ppt/tags/tag98.xml><?xml version="1.0" encoding="utf-8"?>
<p:tagLst xmlns:p="http://schemas.openxmlformats.org/presentationml/2006/main">
  <p:tag name="PA" val="v4.3.3"/>
</p:tagLst>
</file>

<file path=ppt/tags/tag99.xml><?xml version="1.0" encoding="utf-8"?>
<p:tagLst xmlns:p="http://schemas.openxmlformats.org/presentationml/2006/main">
  <p:tag name="ISLIDE.PICTURE" val="#224924;#223386;"/>
  <p:tag name="ISLIDE.ICON" val="#88840;#132880;#400140;#40153;#169402;"/>
</p:tagLst>
</file>

<file path=ppt/theme/theme1.xml><?xml version="1.0" encoding="utf-8"?>
<a:theme xmlns:a="http://schemas.openxmlformats.org/drawingml/2006/main" name="Office 主题">
  <a:themeElements>
    <a:clrScheme name="时尚混搭风">
      <a:dk1>
        <a:srgbClr val="000000"/>
      </a:dk1>
      <a:lt1>
        <a:srgbClr val="FFFFFF"/>
      </a:lt1>
      <a:dk2>
        <a:srgbClr val="5EA9C1"/>
      </a:dk2>
      <a:lt2>
        <a:srgbClr val="4E889C"/>
      </a:lt2>
      <a:accent1>
        <a:srgbClr val="3D6D84"/>
      </a:accent1>
      <a:accent2>
        <a:srgbClr val="243848"/>
      </a:accent2>
      <a:accent3>
        <a:srgbClr val="BDC7B7"/>
      </a:accent3>
      <a:accent4>
        <a:srgbClr val="9FC5BB"/>
      </a:accent4>
      <a:accent5>
        <a:srgbClr val="E18786"/>
      </a:accent5>
      <a:accent6>
        <a:srgbClr val="518C67"/>
      </a:accent6>
      <a:hlink>
        <a:srgbClr val="C6CBBB"/>
      </a:hlink>
      <a:folHlink>
        <a:srgbClr val="5799A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3536</Words>
  <Application>WPS 演示</Application>
  <PresentationFormat>宽屏</PresentationFormat>
  <Paragraphs>724</Paragraphs>
  <Slides>27</Slides>
  <Notes>21</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27</vt:i4>
      </vt:variant>
    </vt:vector>
  </HeadingPairs>
  <TitlesOfParts>
    <vt:vector size="51" baseType="lpstr">
      <vt:lpstr>Arial</vt:lpstr>
      <vt:lpstr>宋体</vt:lpstr>
      <vt:lpstr>Wingdings</vt:lpstr>
      <vt:lpstr>思源黑体 CN Normal</vt:lpstr>
      <vt:lpstr>Gill Sans</vt:lpstr>
      <vt:lpstr>思源黑体 Normal</vt:lpstr>
      <vt:lpstr>黑体</vt:lpstr>
      <vt:lpstr>方正书宋简体</vt:lpstr>
      <vt:lpstr>Gill Sans</vt:lpstr>
      <vt:lpstr>字魂59号-创粗黑</vt:lpstr>
      <vt:lpstr>微软雅黑</vt:lpstr>
      <vt:lpstr>字魂58号-创中黑</vt:lpstr>
      <vt:lpstr>Source Han Serif SC</vt:lpstr>
      <vt:lpstr>Wingdings</vt:lpstr>
      <vt:lpstr>Calibri</vt:lpstr>
      <vt:lpstr>Calibri Light</vt:lpstr>
      <vt:lpstr>Arial Unicode MS</vt:lpstr>
      <vt:lpstr>字魂105号-简雅黑</vt:lpstr>
      <vt:lpstr>思源黑体 CN Normal</vt:lpstr>
      <vt:lpstr>zihun70hao-lingyueheiti</vt:lpstr>
      <vt:lpstr>幼圆</vt:lpstr>
      <vt:lpstr>Gulim</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绿色职业生涯规划就业指导培训PPT模板</dc:title>
  <dc:creator>Dell</dc:creator>
  <cp:lastModifiedBy>小白的月亮</cp:lastModifiedBy>
  <cp:revision>142</cp:revision>
  <dcterms:created xsi:type="dcterms:W3CDTF">2020-07-07T02:46:00Z</dcterms:created>
  <dcterms:modified xsi:type="dcterms:W3CDTF">2021-09-06T01:31:49Z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FD3B4A1F2A5B4D35983A919A2CA74C71</vt:lpwstr>
  </property>
  <property fmtid="{D5CDD505-2E9C-101B-9397-08002B2CF9AE}" pid="3" name="KSOProductBuildVer">
    <vt:lpwstr>2052-11.1.0.10700</vt:lpwstr>
  </property>
</Properties>
</file>